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7" r:id="rId2"/>
    <p:sldId id="258" r:id="rId3"/>
    <p:sldId id="259" r:id="rId4"/>
    <p:sldId id="260" r:id="rId5"/>
    <p:sldId id="261" r:id="rId6"/>
    <p:sldId id="262" r:id="rId7"/>
    <p:sldId id="263" r:id="rId8"/>
    <p:sldId id="264" r:id="rId9"/>
    <p:sldId id="283" r:id="rId10"/>
    <p:sldId id="265" r:id="rId11"/>
    <p:sldId id="266" r:id="rId12"/>
    <p:sldId id="267" r:id="rId13"/>
    <p:sldId id="268" r:id="rId14"/>
    <p:sldId id="284" r:id="rId15"/>
    <p:sldId id="272" r:id="rId16"/>
    <p:sldId id="269" r:id="rId17"/>
    <p:sldId id="271" r:id="rId18"/>
    <p:sldId id="274" r:id="rId19"/>
    <p:sldId id="275" r:id="rId20"/>
    <p:sldId id="276" r:id="rId21"/>
    <p:sldId id="285" r:id="rId22"/>
    <p:sldId id="280" r:id="rId23"/>
    <p:sldId id="277" r:id="rId24"/>
    <p:sldId id="279" r:id="rId25"/>
    <p:sldId id="281" r:id="rId26"/>
    <p:sldId id="282" r:id="rId27"/>
    <p:sldId id="286"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DC22A"/>
    <a:srgbClr val="404040"/>
    <a:srgbClr val="F8F8F8"/>
    <a:srgbClr val="F8F8F9"/>
    <a:srgbClr val="FCFCFD"/>
    <a:srgbClr val="F9F8F9"/>
    <a:srgbClr val="FDFDFD"/>
    <a:srgbClr val="262626"/>
    <a:srgbClr val="0D0D0D"/>
    <a:srgbClr val="729E22"/>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9516" autoAdjust="0"/>
  </p:normalViewPr>
  <p:slideViewPr>
    <p:cSldViewPr snapToGrid="0">
      <p:cViewPr varScale="1">
        <p:scale>
          <a:sx n="110" d="100"/>
          <a:sy n="110" d="100"/>
        </p:scale>
        <p:origin x="-594" y="-84"/>
      </p:cViewPr>
      <p:guideLst>
        <p:guide orient="horz" pos="2160"/>
        <p:guide pos="3840"/>
      </p:guideLst>
    </p:cSldViewPr>
  </p:slideViewPr>
  <p:notesTextViewPr>
    <p:cViewPr>
      <p:scale>
        <a:sx n="1" d="1"/>
        <a:sy n="1" d="1"/>
      </p:scale>
      <p:origin x="0" y="54"/>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s>
</file>

<file path=ppt/media/image1.png>
</file>

<file path=ppt/media/image2.jpeg>
</file>

<file path=ppt/media/image3.png>
</file>

<file path=ppt/media/image4.jpeg>
</file>

<file path=ppt/media/image5.jpeg>
</file>

<file path=ppt/media/image6.jpeg>
</file>

<file path=ppt/media/image7.jpeg>
</file>

<file path=ppt/media/image8.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05F77A-2AEC-436B-AC02-644F4D8AA977}" type="datetimeFigureOut">
              <a:rPr lang="zh-CN" altLang="en-US" smtClean="0"/>
              <a:pPr/>
              <a:t>2017/7/10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7BED8D-E8DF-4768-B78C-C53A908A9394}" type="slidenum">
              <a:rPr lang="zh-CN" altLang="en-US" smtClean="0"/>
              <a:pPr/>
              <a:t>‹#›</a:t>
            </a:fld>
            <a:endParaRPr lang="zh-CN" altLang="en-US"/>
          </a:p>
        </p:txBody>
      </p:sp>
    </p:spTree>
    <p:extLst>
      <p:ext uri="{BB962C8B-B14F-4D97-AF65-F5344CB8AC3E}">
        <p14:creationId xmlns:p14="http://schemas.microsoft.com/office/powerpoint/2010/main" xmlns="" val="3514684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a:t>
            </a:fld>
            <a:endParaRPr lang="zh-CN" altLang="en-US"/>
          </a:p>
        </p:txBody>
      </p:sp>
    </p:spTree>
    <p:extLst>
      <p:ext uri="{BB962C8B-B14F-4D97-AF65-F5344CB8AC3E}">
        <p14:creationId xmlns:p14="http://schemas.microsoft.com/office/powerpoint/2010/main" xmlns="" val="30129071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10</a:t>
            </a:fld>
            <a:endParaRPr lang="zh-CN" altLang="en-US"/>
          </a:p>
        </p:txBody>
      </p:sp>
    </p:spTree>
    <p:extLst>
      <p:ext uri="{BB962C8B-B14F-4D97-AF65-F5344CB8AC3E}">
        <p14:creationId xmlns:p14="http://schemas.microsoft.com/office/powerpoint/2010/main" xmlns="" val="1549556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11</a:t>
            </a:fld>
            <a:endParaRPr lang="zh-CN" altLang="en-US"/>
          </a:p>
        </p:txBody>
      </p:sp>
    </p:spTree>
    <p:extLst>
      <p:ext uri="{BB962C8B-B14F-4D97-AF65-F5344CB8AC3E}">
        <p14:creationId xmlns:p14="http://schemas.microsoft.com/office/powerpoint/2010/main" xmlns="" val="85699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12</a:t>
            </a:fld>
            <a:endParaRPr lang="zh-CN" altLang="en-US"/>
          </a:p>
        </p:txBody>
      </p:sp>
    </p:spTree>
    <p:extLst>
      <p:ext uri="{BB962C8B-B14F-4D97-AF65-F5344CB8AC3E}">
        <p14:creationId xmlns:p14="http://schemas.microsoft.com/office/powerpoint/2010/main" xmlns="" val="28020349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13</a:t>
            </a:fld>
            <a:endParaRPr lang="zh-CN" altLang="en-US"/>
          </a:p>
        </p:txBody>
      </p:sp>
    </p:spTree>
    <p:extLst>
      <p:ext uri="{BB962C8B-B14F-4D97-AF65-F5344CB8AC3E}">
        <p14:creationId xmlns:p14="http://schemas.microsoft.com/office/powerpoint/2010/main" xmlns="" val="2066941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14</a:t>
            </a:fld>
            <a:endParaRPr lang="zh-CN" altLang="en-US"/>
          </a:p>
        </p:txBody>
      </p:sp>
    </p:spTree>
    <p:extLst>
      <p:ext uri="{BB962C8B-B14F-4D97-AF65-F5344CB8AC3E}">
        <p14:creationId xmlns:p14="http://schemas.microsoft.com/office/powerpoint/2010/main" xmlns="" val="24295865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15</a:t>
            </a:fld>
            <a:endParaRPr lang="zh-CN" altLang="en-US"/>
          </a:p>
        </p:txBody>
      </p:sp>
    </p:spTree>
    <p:extLst>
      <p:ext uri="{BB962C8B-B14F-4D97-AF65-F5344CB8AC3E}">
        <p14:creationId xmlns:p14="http://schemas.microsoft.com/office/powerpoint/2010/main" xmlns="" val="29564400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16</a:t>
            </a:fld>
            <a:endParaRPr lang="zh-CN" altLang="en-US"/>
          </a:p>
        </p:txBody>
      </p:sp>
    </p:spTree>
    <p:extLst>
      <p:ext uri="{BB962C8B-B14F-4D97-AF65-F5344CB8AC3E}">
        <p14:creationId xmlns:p14="http://schemas.microsoft.com/office/powerpoint/2010/main" xmlns="" val="25415280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17</a:t>
            </a:fld>
            <a:endParaRPr lang="zh-CN" altLang="en-US"/>
          </a:p>
        </p:txBody>
      </p:sp>
    </p:spTree>
    <p:extLst>
      <p:ext uri="{BB962C8B-B14F-4D97-AF65-F5344CB8AC3E}">
        <p14:creationId xmlns:p14="http://schemas.microsoft.com/office/powerpoint/2010/main" xmlns="" val="8324029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18</a:t>
            </a:fld>
            <a:endParaRPr lang="zh-CN" altLang="en-US"/>
          </a:p>
        </p:txBody>
      </p:sp>
    </p:spTree>
    <p:extLst>
      <p:ext uri="{BB962C8B-B14F-4D97-AF65-F5344CB8AC3E}">
        <p14:creationId xmlns:p14="http://schemas.microsoft.com/office/powerpoint/2010/main" xmlns="" val="8582088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19</a:t>
            </a:fld>
            <a:endParaRPr lang="zh-CN" altLang="en-US"/>
          </a:p>
        </p:txBody>
      </p:sp>
    </p:spTree>
    <p:extLst>
      <p:ext uri="{BB962C8B-B14F-4D97-AF65-F5344CB8AC3E}">
        <p14:creationId xmlns:p14="http://schemas.microsoft.com/office/powerpoint/2010/main" xmlns="" val="889451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2</a:t>
            </a:fld>
            <a:endParaRPr lang="zh-CN" altLang="en-US"/>
          </a:p>
        </p:txBody>
      </p:sp>
    </p:spTree>
    <p:extLst>
      <p:ext uri="{BB962C8B-B14F-4D97-AF65-F5344CB8AC3E}">
        <p14:creationId xmlns:p14="http://schemas.microsoft.com/office/powerpoint/2010/main" xmlns="" val="1711014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20</a:t>
            </a:fld>
            <a:endParaRPr lang="zh-CN" altLang="en-US"/>
          </a:p>
        </p:txBody>
      </p:sp>
    </p:spTree>
    <p:extLst>
      <p:ext uri="{BB962C8B-B14F-4D97-AF65-F5344CB8AC3E}">
        <p14:creationId xmlns:p14="http://schemas.microsoft.com/office/powerpoint/2010/main" xmlns="" val="9473622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21</a:t>
            </a:fld>
            <a:endParaRPr lang="zh-CN" altLang="en-US"/>
          </a:p>
        </p:txBody>
      </p:sp>
    </p:spTree>
    <p:extLst>
      <p:ext uri="{BB962C8B-B14F-4D97-AF65-F5344CB8AC3E}">
        <p14:creationId xmlns:p14="http://schemas.microsoft.com/office/powerpoint/2010/main" xmlns="" val="564860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22</a:t>
            </a:fld>
            <a:endParaRPr lang="zh-CN" altLang="en-US"/>
          </a:p>
        </p:txBody>
      </p:sp>
    </p:spTree>
    <p:extLst>
      <p:ext uri="{BB962C8B-B14F-4D97-AF65-F5344CB8AC3E}">
        <p14:creationId xmlns:p14="http://schemas.microsoft.com/office/powerpoint/2010/main" xmlns="" val="19355286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23</a:t>
            </a:fld>
            <a:endParaRPr lang="zh-CN" altLang="en-US"/>
          </a:p>
        </p:txBody>
      </p:sp>
    </p:spTree>
    <p:extLst>
      <p:ext uri="{BB962C8B-B14F-4D97-AF65-F5344CB8AC3E}">
        <p14:creationId xmlns:p14="http://schemas.microsoft.com/office/powerpoint/2010/main" xmlns="" val="17527839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24</a:t>
            </a:fld>
            <a:endParaRPr lang="zh-CN" altLang="en-US"/>
          </a:p>
        </p:txBody>
      </p:sp>
    </p:spTree>
    <p:extLst>
      <p:ext uri="{BB962C8B-B14F-4D97-AF65-F5344CB8AC3E}">
        <p14:creationId xmlns:p14="http://schemas.microsoft.com/office/powerpoint/2010/main" xmlns="" val="30905614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25</a:t>
            </a:fld>
            <a:endParaRPr lang="zh-CN" altLang="en-US"/>
          </a:p>
        </p:txBody>
      </p:sp>
    </p:spTree>
    <p:extLst>
      <p:ext uri="{BB962C8B-B14F-4D97-AF65-F5344CB8AC3E}">
        <p14:creationId xmlns:p14="http://schemas.microsoft.com/office/powerpoint/2010/main" xmlns="" val="40137210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26</a:t>
            </a:fld>
            <a:endParaRPr lang="zh-CN" altLang="en-US"/>
          </a:p>
        </p:txBody>
      </p:sp>
    </p:spTree>
    <p:extLst>
      <p:ext uri="{BB962C8B-B14F-4D97-AF65-F5344CB8AC3E}">
        <p14:creationId xmlns:p14="http://schemas.microsoft.com/office/powerpoint/2010/main" xmlns="" val="33637759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smtClean="0"/>
              <a:t>https://liangliangtuwen.tmall.com</a:t>
            </a:r>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27</a:t>
            </a:fld>
            <a:endParaRPr lang="zh-CN" altLang="en-US"/>
          </a:p>
        </p:txBody>
      </p:sp>
    </p:spTree>
    <p:extLst>
      <p:ext uri="{BB962C8B-B14F-4D97-AF65-F5344CB8AC3E}">
        <p14:creationId xmlns:p14="http://schemas.microsoft.com/office/powerpoint/2010/main" xmlns="" val="2569940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3</a:t>
            </a:fld>
            <a:endParaRPr lang="zh-CN" altLang="en-US"/>
          </a:p>
        </p:txBody>
      </p:sp>
    </p:spTree>
    <p:extLst>
      <p:ext uri="{BB962C8B-B14F-4D97-AF65-F5344CB8AC3E}">
        <p14:creationId xmlns:p14="http://schemas.microsoft.com/office/powerpoint/2010/main" xmlns="" val="26759165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4</a:t>
            </a:fld>
            <a:endParaRPr lang="zh-CN" altLang="en-US"/>
          </a:p>
        </p:txBody>
      </p:sp>
    </p:spTree>
    <p:extLst>
      <p:ext uri="{BB962C8B-B14F-4D97-AF65-F5344CB8AC3E}">
        <p14:creationId xmlns:p14="http://schemas.microsoft.com/office/powerpoint/2010/main" xmlns="" val="1340043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5</a:t>
            </a:fld>
            <a:endParaRPr lang="zh-CN" altLang="en-US"/>
          </a:p>
        </p:txBody>
      </p:sp>
    </p:spTree>
    <p:extLst>
      <p:ext uri="{BB962C8B-B14F-4D97-AF65-F5344CB8AC3E}">
        <p14:creationId xmlns:p14="http://schemas.microsoft.com/office/powerpoint/2010/main" xmlns="" val="13034075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6</a:t>
            </a:fld>
            <a:endParaRPr lang="zh-CN" altLang="en-US"/>
          </a:p>
        </p:txBody>
      </p:sp>
    </p:spTree>
    <p:extLst>
      <p:ext uri="{BB962C8B-B14F-4D97-AF65-F5344CB8AC3E}">
        <p14:creationId xmlns:p14="http://schemas.microsoft.com/office/powerpoint/2010/main" xmlns="" val="1810012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7</a:t>
            </a:fld>
            <a:endParaRPr lang="zh-CN" altLang="en-US"/>
          </a:p>
        </p:txBody>
      </p:sp>
    </p:spTree>
    <p:extLst>
      <p:ext uri="{BB962C8B-B14F-4D97-AF65-F5344CB8AC3E}">
        <p14:creationId xmlns:p14="http://schemas.microsoft.com/office/powerpoint/2010/main" xmlns="" val="36899257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8</a:t>
            </a:fld>
            <a:endParaRPr lang="zh-CN" altLang="en-US"/>
          </a:p>
        </p:txBody>
      </p:sp>
    </p:spTree>
    <p:extLst>
      <p:ext uri="{BB962C8B-B14F-4D97-AF65-F5344CB8AC3E}">
        <p14:creationId xmlns:p14="http://schemas.microsoft.com/office/powerpoint/2010/main" xmlns="" val="664972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D7BED8D-E8DF-4768-B78C-C53A908A9394}" type="slidenum">
              <a:rPr lang="zh-CN" altLang="en-US" smtClean="0"/>
              <a:pPr/>
              <a:t>9</a:t>
            </a:fld>
            <a:endParaRPr lang="zh-CN" altLang="en-US"/>
          </a:p>
        </p:txBody>
      </p:sp>
    </p:spTree>
    <p:extLst>
      <p:ext uri="{BB962C8B-B14F-4D97-AF65-F5344CB8AC3E}">
        <p14:creationId xmlns:p14="http://schemas.microsoft.com/office/powerpoint/2010/main" xmlns="" val="14245183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3501331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2019200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3028496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1348225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3538141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40723691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2362757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34979939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416712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1058408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CC43A040-12AF-4E10-B03E-194745974EA9}"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661990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43A040-12AF-4E10-B03E-194745974EA9}" type="datetimeFigureOut">
              <a:rPr lang="zh-CN" altLang="en-US" smtClean="0"/>
              <a:pPr/>
              <a:t>2017/7/10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90D699-65A5-4152-8A99-FD66A7FD12AD}" type="slidenum">
              <a:rPr lang="zh-CN" altLang="en-US" smtClean="0"/>
              <a:pPr/>
              <a:t>‹#›</a:t>
            </a:fld>
            <a:endParaRPr lang="zh-CN" altLang="en-US"/>
          </a:p>
        </p:txBody>
      </p:sp>
    </p:spTree>
    <p:extLst>
      <p:ext uri="{BB962C8B-B14F-4D97-AF65-F5344CB8AC3E}">
        <p14:creationId xmlns:p14="http://schemas.microsoft.com/office/powerpoint/2010/main" xmlns="" val="2405877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microsoft.com/office/2007/relationships/media" Target="../media/media1.mp3"/><Relationship Id="rId5" Type="http://schemas.openxmlformats.org/officeDocument/2006/relationships/image" Target="../media/image2.jpe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7" name="直角三角形 6"/>
          <p:cNvSpPr/>
          <p:nvPr/>
        </p:nvSpPr>
        <p:spPr>
          <a:xfrm flipV="1">
            <a:off x="0" y="-1"/>
            <a:ext cx="1430594" cy="2462981"/>
          </a:xfrm>
          <a:prstGeom prst="rtTriangl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598911" y="-1071563"/>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154774" y="-1071563"/>
            <a:ext cx="555863" cy="83328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p:nvPicPr>
        <p:blipFill>
          <a:blip r:embed="rId5" cstate="print">
            <a:extLst>
              <a:ext uri="{28A0092B-C50C-407E-A947-70E740481C1C}">
                <a14:useLocalDpi xmlns:a14="http://schemas.microsoft.com/office/drawing/2010/main" xmlns="" val="0"/>
              </a:ext>
            </a:extLst>
          </a:blip>
          <a:srcRect l="34317" r="15855"/>
          <a:stretch>
            <a:fillRect/>
          </a:stretch>
        </p:blipFill>
        <p:spPr>
          <a:xfrm>
            <a:off x="3664" y="1005264"/>
            <a:ext cx="4381332" cy="5852736"/>
          </a:xfrm>
          <a:custGeom>
            <a:avLst/>
            <a:gdLst>
              <a:gd name="connsiteX0" fmla="*/ 986745 w 4381332"/>
              <a:gd name="connsiteY0" fmla="*/ 0 h 5852736"/>
              <a:gd name="connsiteX1" fmla="*/ 4381332 w 4381332"/>
              <a:gd name="connsiteY1" fmla="*/ 5852736 h 5852736"/>
              <a:gd name="connsiteX2" fmla="*/ 0 w 4381332"/>
              <a:gd name="connsiteY2" fmla="*/ 5852736 h 5852736"/>
              <a:gd name="connsiteX3" fmla="*/ 0 w 4381332"/>
              <a:gd name="connsiteY3" fmla="*/ 1701284 h 5852736"/>
            </a:gdLst>
            <a:ahLst/>
            <a:cxnLst>
              <a:cxn ang="0">
                <a:pos x="connsiteX0" y="connsiteY0"/>
              </a:cxn>
              <a:cxn ang="0">
                <a:pos x="connsiteX1" y="connsiteY1"/>
              </a:cxn>
              <a:cxn ang="0">
                <a:pos x="connsiteX2" y="connsiteY2"/>
              </a:cxn>
              <a:cxn ang="0">
                <a:pos x="connsiteX3" y="connsiteY3"/>
              </a:cxn>
            </a:cxnLst>
            <a:rect l="l" t="t" r="r" b="b"/>
            <a:pathLst>
              <a:path w="4381332" h="5852736">
                <a:moveTo>
                  <a:pt x="986745" y="0"/>
                </a:moveTo>
                <a:lnTo>
                  <a:pt x="4381332" y="5852736"/>
                </a:lnTo>
                <a:lnTo>
                  <a:pt x="0" y="5852736"/>
                </a:lnTo>
                <a:lnTo>
                  <a:pt x="0" y="1701284"/>
                </a:lnTo>
                <a:close/>
              </a:path>
            </a:pathLst>
          </a:custGeom>
        </p:spPr>
      </p:pic>
      <p:sp>
        <p:nvSpPr>
          <p:cNvPr id="3" name="等腰三角形 2"/>
          <p:cNvSpPr/>
          <p:nvPr/>
        </p:nvSpPr>
        <p:spPr>
          <a:xfrm>
            <a:off x="1563329" y="2342959"/>
            <a:ext cx="4616245" cy="3979521"/>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639097" y="197241"/>
            <a:ext cx="5334000" cy="4598275"/>
          </a:xfrm>
          <a:prstGeom prs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1986824" y="648008"/>
            <a:ext cx="3430042" cy="1200329"/>
          </a:xfrm>
          <a:prstGeom prst="rect">
            <a:avLst/>
          </a:prstGeom>
          <a:noFill/>
          <a:effectLst/>
        </p:spPr>
        <p:txBody>
          <a:bodyPr wrap="none" rtlCol="0">
            <a:spAutoFit/>
          </a:bodyPr>
          <a:lstStyle/>
          <a:p>
            <a:r>
              <a:rPr lang="en-US" altLang="zh-CN" sz="3600" b="1" dirty="0" smtClean="0">
                <a:solidFill>
                  <a:srgbClr val="FCFCFC"/>
                </a:solidFill>
                <a:latin typeface="Arial Black" panose="020B0A04020102020204" pitchFamily="34" charset="0"/>
                <a:ea typeface="方正姚体" panose="02010601030101010101" pitchFamily="2" charset="-122"/>
              </a:rPr>
              <a:t>BUSINESS</a:t>
            </a:r>
            <a:r>
              <a:rPr lang="en-US" altLang="zh-CN" sz="3600" dirty="0" smtClean="0">
                <a:solidFill>
                  <a:srgbClr val="FCFCFC"/>
                </a:solidFill>
                <a:latin typeface="Arial Black" panose="020B0A04020102020204" pitchFamily="34" charset="0"/>
                <a:ea typeface="方正姚体" panose="02010601030101010101" pitchFamily="2" charset="-122"/>
              </a:rPr>
              <a:t>  </a:t>
            </a:r>
            <a:r>
              <a:rPr lang="en-US" altLang="zh-CN" sz="3600" b="1" dirty="0" smtClean="0">
                <a:solidFill>
                  <a:srgbClr val="FCFCFC"/>
                </a:solidFill>
                <a:latin typeface="Arial Black" panose="020B0A04020102020204" pitchFamily="34" charset="0"/>
                <a:ea typeface="方正姚体" panose="02010601030101010101" pitchFamily="2" charset="-122"/>
              </a:rPr>
              <a:t>  </a:t>
            </a:r>
          </a:p>
          <a:p>
            <a:r>
              <a:rPr lang="en-US" altLang="zh-CN" sz="3600" b="1" dirty="0">
                <a:solidFill>
                  <a:srgbClr val="FCFCFC"/>
                </a:solidFill>
                <a:latin typeface="Arial Black" panose="020B0A04020102020204" pitchFamily="34" charset="0"/>
                <a:ea typeface="方正姚体" panose="02010601030101010101" pitchFamily="2" charset="-122"/>
              </a:rPr>
              <a:t> </a:t>
            </a:r>
            <a:r>
              <a:rPr lang="en-US" altLang="zh-CN" sz="3600" b="1" dirty="0" smtClean="0">
                <a:solidFill>
                  <a:srgbClr val="FCFCFC"/>
                </a:solidFill>
                <a:latin typeface="Arial Black" panose="020B0A04020102020204" pitchFamily="34" charset="0"/>
                <a:ea typeface="方正姚体" panose="02010601030101010101" pitchFamily="2" charset="-122"/>
              </a:rPr>
              <a:t> REPORT</a:t>
            </a:r>
            <a:endParaRPr lang="zh-CN" altLang="en-US" sz="3600" b="1" dirty="0" smtClean="0">
              <a:solidFill>
                <a:srgbClr val="FCFCFC"/>
              </a:solidFill>
              <a:latin typeface="Arial Black" panose="020B0A04020102020204" pitchFamily="34" charset="0"/>
              <a:ea typeface="方正姚体" panose="02010601030101010101" pitchFamily="2" charset="-122"/>
            </a:endParaRPr>
          </a:p>
        </p:txBody>
      </p:sp>
      <p:pic>
        <p:nvPicPr>
          <p:cNvPr id="20" name="图片 19"/>
          <p:cNvPicPr>
            <a:picLocks noChangeAspect="1"/>
          </p:cNvPicPr>
          <p:nvPr/>
        </p:nvPicPr>
        <p:blipFill>
          <a:blip r:embed="rId5" cstate="print">
            <a:extLst>
              <a:ext uri="{28A0092B-C50C-407E-A947-70E740481C1C}">
                <a14:useLocalDpi xmlns:a14="http://schemas.microsoft.com/office/drawing/2010/main" xmlns="" val="0"/>
              </a:ext>
            </a:extLst>
          </a:blip>
          <a:srcRect l="15215" t="2564" r="22001" b="3114"/>
          <a:stretch>
            <a:fillRect/>
          </a:stretch>
        </p:blipFill>
        <p:spPr>
          <a:xfrm>
            <a:off x="3617478" y="2003325"/>
            <a:ext cx="2170470" cy="2170470"/>
          </a:xfrm>
          <a:custGeom>
            <a:avLst/>
            <a:gdLst>
              <a:gd name="connsiteX0" fmla="*/ 1085235 w 2170470"/>
              <a:gd name="connsiteY0" fmla="*/ 0 h 2170470"/>
              <a:gd name="connsiteX1" fmla="*/ 2170470 w 2170470"/>
              <a:gd name="connsiteY1" fmla="*/ 1085235 h 2170470"/>
              <a:gd name="connsiteX2" fmla="*/ 1085235 w 2170470"/>
              <a:gd name="connsiteY2" fmla="*/ 2170470 h 2170470"/>
              <a:gd name="connsiteX3" fmla="*/ 0 w 2170470"/>
              <a:gd name="connsiteY3" fmla="*/ 1085235 h 2170470"/>
              <a:gd name="connsiteX4" fmla="*/ 1085235 w 2170470"/>
              <a:gd name="connsiteY4" fmla="*/ 0 h 2170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470" h="2170470">
                <a:moveTo>
                  <a:pt x="1085235" y="0"/>
                </a:moveTo>
                <a:cubicBezTo>
                  <a:pt x="1684594" y="0"/>
                  <a:pt x="2170470" y="485876"/>
                  <a:pt x="2170470" y="1085235"/>
                </a:cubicBezTo>
                <a:cubicBezTo>
                  <a:pt x="2170470" y="1684594"/>
                  <a:pt x="1684594" y="2170470"/>
                  <a:pt x="1085235" y="2170470"/>
                </a:cubicBezTo>
                <a:cubicBezTo>
                  <a:pt x="485876" y="2170470"/>
                  <a:pt x="0" y="1684594"/>
                  <a:pt x="0" y="1085235"/>
                </a:cubicBezTo>
                <a:cubicBezTo>
                  <a:pt x="0" y="485876"/>
                  <a:pt x="485876" y="0"/>
                  <a:pt x="1085235" y="0"/>
                </a:cubicBezTo>
                <a:close/>
              </a:path>
            </a:pathLst>
          </a:custGeom>
          <a:ln w="88900">
            <a:solidFill>
              <a:schemeClr val="bg1"/>
            </a:solidFill>
          </a:ln>
        </p:spPr>
      </p:pic>
      <p:sp>
        <p:nvSpPr>
          <p:cNvPr id="13" name="文本框 12"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6897329" y="3480063"/>
            <a:ext cx="4445448" cy="1261884"/>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应聘人</a:t>
            </a:r>
            <a:r>
              <a:rPr lang="zh-CN" altLang="en-US"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：亮亮</a:t>
            </a:r>
            <a:r>
              <a:rPr lang="en-US" altLang="zh-CN"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   </a:t>
            </a:r>
            <a:r>
              <a:rPr lang="zh-CN" altLang="en-US"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部门</a:t>
            </a:r>
            <a:r>
              <a:rPr lang="zh-CN" altLang="en-US" sz="2000" b="1" dirty="0">
                <a:solidFill>
                  <a:srgbClr val="262626"/>
                </a:solidFill>
                <a:latin typeface="幼圆" panose="02010509060101010101" pitchFamily="49" charset="-122"/>
                <a:ea typeface="幼圆" panose="02010509060101010101" pitchFamily="49" charset="-122"/>
                <a:cs typeface="Kartika" panose="02020503030404060203" pitchFamily="18" charset="0"/>
              </a:rPr>
              <a:t>单</a:t>
            </a:r>
            <a:r>
              <a:rPr lang="zh-CN" altLang="en-US"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位：亮亮图文</a:t>
            </a:r>
            <a:endParaRPr lang="en-US" altLang="zh-CN" sz="2000" b="1" dirty="0">
              <a:solidFill>
                <a:srgbClr val="262626"/>
              </a:solidFill>
              <a:latin typeface="幼圆" panose="02010509060101010101" pitchFamily="49" charset="-122"/>
              <a:ea typeface="幼圆" panose="02010509060101010101" pitchFamily="49" charset="-122"/>
              <a:cs typeface="Kartika" panose="02020503030404060203" pitchFamily="18" charset="0"/>
            </a:endParaRPr>
          </a:p>
          <a:p>
            <a:endParaRPr lang="en-US" altLang="zh-CN" sz="2400" b="1" dirty="0">
              <a:solidFill>
                <a:srgbClr val="262626"/>
              </a:solidFill>
              <a:latin typeface="幼圆" panose="02010509060101010101" pitchFamily="49" charset="-122"/>
              <a:ea typeface="幼圆" panose="02010509060101010101" pitchFamily="49" charset="-122"/>
              <a:cs typeface="Kartika" panose="02020503030404060203" pitchFamily="18" charset="0"/>
            </a:endParaRPr>
          </a:p>
        </p:txBody>
      </p:sp>
      <p:sp>
        <p:nvSpPr>
          <p:cNvPr id="14" name="文本框 13"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8570292" y="5157282"/>
            <a:ext cx="598241" cy="584775"/>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p:txBody>
      </p:sp>
      <p:sp>
        <p:nvSpPr>
          <p:cNvPr id="16" name="文本框 15"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6788036" y="2496378"/>
            <a:ext cx="4801314" cy="1015663"/>
          </a:xfrm>
          <a:prstGeom prst="rect">
            <a:avLst/>
          </a:prstGeom>
          <a:noFill/>
          <a:effectLst/>
        </p:spPr>
        <p:txBody>
          <a:bodyPr wrap="none" rtlCol="0">
            <a:spAutoFit/>
          </a:bodyPr>
          <a:lstStyle/>
          <a:p>
            <a:pPr algn="ctr" fontAlgn="auto">
              <a:spcBef>
                <a:spcPts val="0"/>
              </a:spcBef>
              <a:spcAft>
                <a:spcPts val="0"/>
              </a:spcAft>
              <a:defRPr/>
            </a:pPr>
            <a:r>
              <a:rPr lang="zh-CN" altLang="en-US" sz="6000" b="1" dirty="0">
                <a:solidFill>
                  <a:srgbClr val="8DC22A"/>
                </a:solidFill>
                <a:latin typeface="微软雅黑" pitchFamily="34" charset="-122"/>
                <a:ea typeface="微软雅黑" pitchFamily="34" charset="-122"/>
                <a:sym typeface="微软雅黑" pitchFamily="34" charset="-122"/>
              </a:rPr>
              <a:t>岗位竞聘报告</a:t>
            </a:r>
          </a:p>
        </p:txBody>
      </p:sp>
      <p:pic>
        <p:nvPicPr>
          <p:cNvPr id="2" name="Lady &amp; Bird (淑女与鸟组合) - Stephanie Says (史蒂芬妮说)(1)">
            <a:hlinkClick r:id="" action="ppaction://media"/>
          </p:cNvPr>
          <p:cNvPicPr>
            <a:picLocks noChangeAspect="1"/>
          </p:cNvPicPr>
          <p:nvPr>
            <a:videoFile r:link="rId1"/>
            <p:extLst>
              <p:ext uri="{DAA4B4D4-6D71-4841-9C94-3DE7FCFB9230}">
                <p14:media xmlns:p14="http://schemas.microsoft.com/office/powerpoint/2010/main" xmlns="" r:embed="rId6"/>
              </p:ext>
            </p:extLst>
          </p:nvPr>
        </p:nvPicPr>
        <p:blipFill>
          <a:blip r:embed="rId7" cstate="print"/>
          <a:stretch>
            <a:fillRect/>
          </a:stretch>
        </p:blipFill>
        <p:spPr>
          <a:xfrm>
            <a:off x="6483236" y="-959722"/>
            <a:ext cx="609600" cy="609600"/>
          </a:xfrm>
          <a:prstGeom prst="rect">
            <a:avLst/>
          </a:prstGeom>
        </p:spPr>
      </p:pic>
    </p:spTree>
    <p:extLst>
      <p:ext uri="{BB962C8B-B14F-4D97-AF65-F5344CB8AC3E}">
        <p14:creationId xmlns:p14="http://schemas.microsoft.com/office/powerpoint/2010/main" xmlns="" val="3157974388"/>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advClick="0" advTm="0">
        <p15:prstTrans prst="drap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18" presetClass="entr" presetSubtype="6" fill="hold" nodeType="withEffect">
                                  <p:stCondLst>
                                    <p:cond delay="0"/>
                                  </p:stCondLst>
                                  <p:childTnLst>
                                    <p:set>
                                      <p:cBhvr>
                                        <p:cTn id="8" dur="1" fill="hold">
                                          <p:stCondLst>
                                            <p:cond delay="0"/>
                                          </p:stCondLst>
                                        </p:cTn>
                                        <p:tgtEl>
                                          <p:spTgt spid="15"/>
                                        </p:tgtEl>
                                        <p:attrNameLst>
                                          <p:attrName>style.visibility</p:attrName>
                                        </p:attrNameLst>
                                      </p:cBhvr>
                                      <p:to>
                                        <p:strVal val="visible"/>
                                      </p:to>
                                    </p:set>
                                    <p:animEffect transition="in" filter="strips(downRight)">
                                      <p:cBhvr>
                                        <p:cTn id="9" dur="750"/>
                                        <p:tgtEl>
                                          <p:spTgt spid="15"/>
                                        </p:tgtEl>
                                      </p:cBhvr>
                                    </p:animEffect>
                                  </p:childTnLst>
                                </p:cTn>
                              </p:par>
                            </p:childTnLst>
                          </p:cTn>
                        </p:par>
                        <p:par>
                          <p:cTn id="10" fill="hold">
                            <p:stCondLst>
                              <p:cond delay="750"/>
                            </p:stCondLst>
                            <p:childTnLst>
                              <p:par>
                                <p:cTn id="11" presetID="2" presetClass="entr" presetSubtype="1"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750" fill="hold"/>
                                        <p:tgtEl>
                                          <p:spTgt spid="4"/>
                                        </p:tgtEl>
                                        <p:attrNameLst>
                                          <p:attrName>ppt_x</p:attrName>
                                        </p:attrNameLst>
                                      </p:cBhvr>
                                      <p:tavLst>
                                        <p:tav tm="0">
                                          <p:val>
                                            <p:strVal val="#ppt_x"/>
                                          </p:val>
                                        </p:tav>
                                        <p:tav tm="100000">
                                          <p:val>
                                            <p:strVal val="#ppt_x"/>
                                          </p:val>
                                        </p:tav>
                                      </p:tavLst>
                                    </p:anim>
                                    <p:anim calcmode="lin" valueType="num">
                                      <p:cBhvr additive="base">
                                        <p:cTn id="14" dur="750" fill="hold"/>
                                        <p:tgtEl>
                                          <p:spTgt spid="4"/>
                                        </p:tgtEl>
                                        <p:attrNameLst>
                                          <p:attrName>ppt_y</p:attrName>
                                        </p:attrNameLst>
                                      </p:cBhvr>
                                      <p:tavLst>
                                        <p:tav tm="0">
                                          <p:val>
                                            <p:strVal val="0-#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750" fill="hold"/>
                                        <p:tgtEl>
                                          <p:spTgt spid="3"/>
                                        </p:tgtEl>
                                        <p:attrNameLst>
                                          <p:attrName>ppt_x</p:attrName>
                                        </p:attrNameLst>
                                      </p:cBhvr>
                                      <p:tavLst>
                                        <p:tav tm="0">
                                          <p:val>
                                            <p:strVal val="#ppt_x"/>
                                          </p:val>
                                        </p:tav>
                                        <p:tav tm="100000">
                                          <p:val>
                                            <p:strVal val="#ppt_x"/>
                                          </p:val>
                                        </p:tav>
                                      </p:tavLst>
                                    </p:anim>
                                    <p:anim calcmode="lin" valueType="num">
                                      <p:cBhvr additive="base">
                                        <p:cTn id="18" dur="750" fill="hold"/>
                                        <p:tgtEl>
                                          <p:spTgt spid="3"/>
                                        </p:tgtEl>
                                        <p:attrNameLst>
                                          <p:attrName>ppt_y</p:attrName>
                                        </p:attrNameLst>
                                      </p:cBhvr>
                                      <p:tavLst>
                                        <p:tav tm="0">
                                          <p:val>
                                            <p:strVal val="1+#ppt_h/2"/>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par>
                                <p:cTn id="24" presetID="10" presetClass="entr" presetSubtype="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par>
                          <p:cTn id="27" fill="hold">
                            <p:stCondLst>
                              <p:cond delay="1750"/>
                            </p:stCondLst>
                            <p:childTnLst>
                              <p:par>
                                <p:cTn id="28" presetID="52" presetClass="entr" presetSubtype="0"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Scale>
                                      <p:cBhvr>
                                        <p:cTn id="30" dur="1000" decel="50000" fill="hold">
                                          <p:stCondLst>
                                            <p:cond delay="0"/>
                                          </p:stCondLst>
                                        </p:cTn>
                                        <p:tgtEl>
                                          <p:spTgt spid="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1" dur="1000" decel="50000" fill="hold">
                                          <p:stCondLst>
                                            <p:cond delay="0"/>
                                          </p:stCondLst>
                                        </p:cTn>
                                        <p:tgtEl>
                                          <p:spTgt spid="20"/>
                                        </p:tgtEl>
                                        <p:attrNameLst>
                                          <p:attrName>ppt_x</p:attrName>
                                          <p:attrName>ppt_y</p:attrName>
                                        </p:attrNameLst>
                                      </p:cBhvr>
                                    </p:animMotion>
                                    <p:animEffect transition="in" filter="fade">
                                      <p:cBhvr>
                                        <p:cTn id="32" dur="1000"/>
                                        <p:tgtEl>
                                          <p:spTgt spid="20"/>
                                        </p:tgtEl>
                                      </p:cBhvr>
                                    </p:animEffect>
                                  </p:childTnLst>
                                </p:cTn>
                              </p:par>
                            </p:childTnLst>
                          </p:cTn>
                        </p:par>
                        <p:par>
                          <p:cTn id="33" fill="hold">
                            <p:stCondLst>
                              <p:cond delay="2750"/>
                            </p:stCondLst>
                            <p:childTnLst>
                              <p:par>
                                <p:cTn id="34" presetID="16" presetClass="entr" presetSubtype="37" fill="hold" grpId="0" nodeType="after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barn(outVertical)">
                                      <p:cBhvr>
                                        <p:cTn id="36" dur="500"/>
                                        <p:tgtEl>
                                          <p:spTgt spid="18"/>
                                        </p:tgtEl>
                                      </p:cBhvr>
                                    </p:animEffect>
                                  </p:childTnLst>
                                </p:cTn>
                              </p:par>
                            </p:childTnLst>
                          </p:cTn>
                        </p:par>
                        <p:par>
                          <p:cTn id="37" fill="hold">
                            <p:stCondLst>
                              <p:cond delay="3250"/>
                            </p:stCondLst>
                            <p:childTnLst>
                              <p:par>
                                <p:cTn id="38" presetID="56" presetClass="entr" presetSubtype="0" fill="hold" grpId="0" nodeType="afterEffect">
                                  <p:stCondLst>
                                    <p:cond delay="0"/>
                                  </p:stCondLst>
                                  <p:iterate type="lt">
                                    <p:tmPct val="10000"/>
                                  </p:iterate>
                                  <p:childTnLst>
                                    <p:set>
                                      <p:cBhvr>
                                        <p:cTn id="39" dur="1" fill="hold">
                                          <p:stCondLst>
                                            <p:cond delay="0"/>
                                          </p:stCondLst>
                                        </p:cTn>
                                        <p:tgtEl>
                                          <p:spTgt spid="16"/>
                                        </p:tgtEl>
                                        <p:attrNameLst>
                                          <p:attrName>style.visibility</p:attrName>
                                        </p:attrNameLst>
                                      </p:cBhvr>
                                      <p:to>
                                        <p:strVal val="visible"/>
                                      </p:to>
                                    </p:set>
                                    <p:anim by="(-#ppt_w*2)" calcmode="lin" valueType="num">
                                      <p:cBhvr rctx="PPT">
                                        <p:cTn id="40" dur="500" autoRev="1" fill="hold">
                                          <p:stCondLst>
                                            <p:cond delay="0"/>
                                          </p:stCondLst>
                                        </p:cTn>
                                        <p:tgtEl>
                                          <p:spTgt spid="16"/>
                                        </p:tgtEl>
                                        <p:attrNameLst>
                                          <p:attrName>ppt_w</p:attrName>
                                        </p:attrNameLst>
                                      </p:cBhvr>
                                    </p:anim>
                                    <p:anim by="(#ppt_w*0.50)" calcmode="lin" valueType="num">
                                      <p:cBhvr>
                                        <p:cTn id="41" dur="500" decel="50000" autoRev="1" fill="hold">
                                          <p:stCondLst>
                                            <p:cond delay="0"/>
                                          </p:stCondLst>
                                        </p:cTn>
                                        <p:tgtEl>
                                          <p:spTgt spid="16"/>
                                        </p:tgtEl>
                                        <p:attrNameLst>
                                          <p:attrName>ppt_x</p:attrName>
                                        </p:attrNameLst>
                                      </p:cBhvr>
                                    </p:anim>
                                    <p:anim from="(-#ppt_h/2)" to="(#ppt_y)" calcmode="lin" valueType="num">
                                      <p:cBhvr>
                                        <p:cTn id="42" dur="1000" fill="hold">
                                          <p:stCondLst>
                                            <p:cond delay="0"/>
                                          </p:stCondLst>
                                        </p:cTn>
                                        <p:tgtEl>
                                          <p:spTgt spid="16"/>
                                        </p:tgtEl>
                                        <p:attrNameLst>
                                          <p:attrName>ppt_y</p:attrName>
                                        </p:attrNameLst>
                                      </p:cBhvr>
                                    </p:anim>
                                    <p:animRot by="21600000">
                                      <p:cBhvr>
                                        <p:cTn id="43" dur="1000" fill="hold">
                                          <p:stCondLst>
                                            <p:cond delay="0"/>
                                          </p:stCondLst>
                                        </p:cTn>
                                        <p:tgtEl>
                                          <p:spTgt spid="16"/>
                                        </p:tgtEl>
                                        <p:attrNameLst>
                                          <p:attrName>r</p:attrName>
                                        </p:attrNameLst>
                                      </p:cBhvr>
                                    </p:animRot>
                                  </p:childTnLst>
                                </p:cTn>
                              </p:par>
                            </p:childTnLst>
                          </p:cTn>
                        </p:par>
                        <p:par>
                          <p:cTn id="44" fill="hold">
                            <p:stCondLst>
                              <p:cond delay="4750"/>
                            </p:stCondLst>
                            <p:childTnLst>
                              <p:par>
                                <p:cTn id="45" presetID="42" presetClass="entr" presetSubtype="0"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1000"/>
                                        <p:tgtEl>
                                          <p:spTgt spid="13"/>
                                        </p:tgtEl>
                                      </p:cBhvr>
                                    </p:animEffect>
                                    <p:anim calcmode="lin" valueType="num">
                                      <p:cBhvr>
                                        <p:cTn id="48" dur="1000" fill="hold"/>
                                        <p:tgtEl>
                                          <p:spTgt spid="13"/>
                                        </p:tgtEl>
                                        <p:attrNameLst>
                                          <p:attrName>ppt_x</p:attrName>
                                        </p:attrNameLst>
                                      </p:cBhvr>
                                      <p:tavLst>
                                        <p:tav tm="0">
                                          <p:val>
                                            <p:strVal val="#ppt_x"/>
                                          </p:val>
                                        </p:tav>
                                        <p:tav tm="100000">
                                          <p:val>
                                            <p:strVal val="#ppt_x"/>
                                          </p:val>
                                        </p:tav>
                                      </p:tavLst>
                                    </p:anim>
                                    <p:anim calcmode="lin" valueType="num">
                                      <p:cBhvr>
                                        <p:cTn id="4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50" repeatCount="indefinite" fill="hold" display="0">
                  <p:stCondLst>
                    <p:cond delay="indefinite"/>
                  </p:stCondLst>
                  <p:endCondLst>
                    <p:cond evt="onStopAudio" delay="0">
                      <p:tgtEl>
                        <p:sldTgt/>
                      </p:tgtEl>
                    </p:cond>
                  </p:endCondLst>
                </p:cTn>
                <p:tgtEl>
                  <p:spTgt spid="2"/>
                </p:tgtEl>
              </p:cMediaNode>
            </p:video>
          </p:childTnLst>
        </p:cTn>
      </p:par>
    </p:tnLst>
    <p:bldLst>
      <p:bldP spid="7" grpId="0" animBg="1"/>
      <p:bldP spid="3" grpId="0" animBg="1"/>
      <p:bldP spid="4" grpId="0" animBg="1"/>
      <p:bldP spid="18" grpId="0"/>
      <p:bldP spid="13" grpId="0"/>
      <p:bldP spid="14"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32893"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2.1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smtClean="0">
                <a:solidFill>
                  <a:srgbClr val="8DC22A"/>
                </a:solidFill>
                <a:latin typeface="微软雅黑" pitchFamily="34" charset="-122"/>
                <a:ea typeface="微软雅黑" pitchFamily="34" charset="-122"/>
              </a:rPr>
              <a:t>岗位理解</a:t>
            </a:r>
            <a:endParaRPr lang="zh-CN" altLang="en-US" sz="5400" b="1" dirty="0">
              <a:solidFill>
                <a:srgbClr val="8DC22A"/>
              </a:solidFill>
              <a:latin typeface="微软雅黑" pitchFamily="34" charset="-122"/>
              <a:ea typeface="微软雅黑" pitchFamily="34" charset="-122"/>
            </a:endParaRPr>
          </a:p>
        </p:txBody>
      </p:sp>
      <p:sp>
        <p:nvSpPr>
          <p:cNvPr id="8" name="任意多边形 7"/>
          <p:cNvSpPr/>
          <p:nvPr/>
        </p:nvSpPr>
        <p:spPr>
          <a:xfrm>
            <a:off x="0" y="1943803"/>
            <a:ext cx="6327503" cy="4516309"/>
          </a:xfrm>
          <a:custGeom>
            <a:avLst/>
            <a:gdLst>
              <a:gd name="connsiteX0" fmla="*/ 0 w 5632177"/>
              <a:gd name="connsiteY0" fmla="*/ 0 h 4020014"/>
              <a:gd name="connsiteX1" fmla="*/ 983854 w 5632177"/>
              <a:gd name="connsiteY1" fmla="*/ 0 h 4020014"/>
              <a:gd name="connsiteX2" fmla="*/ 1008187 w 5632177"/>
              <a:gd name="connsiteY2" fmla="*/ 0 h 4020014"/>
              <a:gd name="connsiteX3" fmla="*/ 5632177 w 5632177"/>
              <a:gd name="connsiteY3" fmla="*/ 0 h 4020014"/>
              <a:gd name="connsiteX4" fmla="*/ 4663876 w 5632177"/>
              <a:gd name="connsiteY4" fmla="*/ 4020014 h 4020014"/>
              <a:gd name="connsiteX5" fmla="*/ 1008187 w 5632177"/>
              <a:gd name="connsiteY5" fmla="*/ 4020014 h 4020014"/>
              <a:gd name="connsiteX6" fmla="*/ 15553 w 5632177"/>
              <a:gd name="connsiteY6" fmla="*/ 4020014 h 4020014"/>
              <a:gd name="connsiteX7" fmla="*/ 0 w 5632177"/>
              <a:gd name="connsiteY7" fmla="*/ 4020014 h 4020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32177" h="4020014">
                <a:moveTo>
                  <a:pt x="0" y="0"/>
                </a:moveTo>
                <a:lnTo>
                  <a:pt x="983854" y="0"/>
                </a:lnTo>
                <a:lnTo>
                  <a:pt x="1008187" y="0"/>
                </a:lnTo>
                <a:lnTo>
                  <a:pt x="5632177" y="0"/>
                </a:lnTo>
                <a:lnTo>
                  <a:pt x="4663876" y="4020014"/>
                </a:lnTo>
                <a:lnTo>
                  <a:pt x="1008187" y="4020014"/>
                </a:lnTo>
                <a:lnTo>
                  <a:pt x="15553" y="4020014"/>
                </a:lnTo>
                <a:lnTo>
                  <a:pt x="0" y="4020014"/>
                </a:lnTo>
                <a:close/>
              </a:path>
            </a:pathLst>
          </a:custGeom>
          <a:blipFill dpi="0" rotWithShape="1">
            <a:blip r:embed="rId4" cstate="print"/>
            <a:srcRect/>
            <a:stretch>
              <a:fillRect t="-5891" b="-589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grpSp>
        <p:nvGrpSpPr>
          <p:cNvPr id="10" name="组合 9"/>
          <p:cNvGrpSpPr/>
          <p:nvPr/>
        </p:nvGrpSpPr>
        <p:grpSpPr>
          <a:xfrm>
            <a:off x="5290460" y="2390709"/>
            <a:ext cx="2074081" cy="1107977"/>
            <a:chOff x="5290461" y="1931689"/>
            <a:chExt cx="2074081" cy="1107977"/>
          </a:xfrm>
        </p:grpSpPr>
        <p:sp>
          <p:nvSpPr>
            <p:cNvPr id="12" name="平行四边形 11"/>
            <p:cNvSpPr/>
            <p:nvPr/>
          </p:nvSpPr>
          <p:spPr>
            <a:xfrm>
              <a:off x="5290461" y="1931689"/>
              <a:ext cx="2074081" cy="1107977"/>
            </a:xfrm>
            <a:prstGeom prst="parallelogram">
              <a:avLst>
                <a:gd name="adj" fmla="val 24087"/>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3" name="TextBox 30"/>
            <p:cNvSpPr txBox="1"/>
            <p:nvPr/>
          </p:nvSpPr>
          <p:spPr>
            <a:xfrm>
              <a:off x="5644297" y="2270234"/>
              <a:ext cx="1417602" cy="430887"/>
            </a:xfrm>
            <a:prstGeom prst="rect">
              <a:avLst/>
            </a:prstGeom>
            <a:noFill/>
          </p:spPr>
          <p:txBody>
            <a:bodyPr wrap="square" lIns="0" tIns="0" rIns="0" bIns="0" rtlCol="0">
              <a:spAutoFit/>
            </a:bodyPr>
            <a:lstStyle/>
            <a:p>
              <a:pPr algn="ctr"/>
              <a:r>
                <a:rPr lang="zh-CN" altLang="en-US" sz="28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精诚</a:t>
              </a:r>
              <a:endParaRPr lang="zh-CN" altLang="en-US" sz="2800" b="1" dirty="0">
                <a:solidFill>
                  <a:srgbClr val="FFFFFF"/>
                </a:solidFill>
                <a:latin typeface="微软雅黑" pitchFamily="34" charset="-122"/>
                <a:ea typeface="微软雅黑" pitchFamily="34" charset="-122"/>
              </a:endParaRPr>
            </a:p>
          </p:txBody>
        </p:sp>
      </p:grpSp>
      <p:sp>
        <p:nvSpPr>
          <p:cNvPr id="14" name="TextBox 29"/>
          <p:cNvSpPr txBox="1"/>
          <p:nvPr/>
        </p:nvSpPr>
        <p:spPr>
          <a:xfrm>
            <a:off x="7608168" y="2559977"/>
            <a:ext cx="3879652" cy="769441"/>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5" name="TextBox 29"/>
          <p:cNvSpPr txBox="1"/>
          <p:nvPr/>
        </p:nvSpPr>
        <p:spPr>
          <a:xfrm>
            <a:off x="7364541" y="3792173"/>
            <a:ext cx="4123279" cy="769441"/>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6" name="TextBox 29"/>
          <p:cNvSpPr txBox="1"/>
          <p:nvPr/>
        </p:nvSpPr>
        <p:spPr>
          <a:xfrm>
            <a:off x="7076415" y="5152609"/>
            <a:ext cx="4420259" cy="754181"/>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grpSp>
        <p:nvGrpSpPr>
          <p:cNvPr id="17" name="组合 16"/>
          <p:cNvGrpSpPr/>
          <p:nvPr/>
        </p:nvGrpSpPr>
        <p:grpSpPr>
          <a:xfrm>
            <a:off x="5002335" y="3622905"/>
            <a:ext cx="2074081" cy="1107977"/>
            <a:chOff x="5002336" y="3163885"/>
            <a:chExt cx="2074081" cy="1107977"/>
          </a:xfrm>
        </p:grpSpPr>
        <p:sp>
          <p:nvSpPr>
            <p:cNvPr id="18" name="平行四边形 17"/>
            <p:cNvSpPr/>
            <p:nvPr/>
          </p:nvSpPr>
          <p:spPr>
            <a:xfrm>
              <a:off x="5002336" y="3163885"/>
              <a:ext cx="2074081" cy="1107977"/>
            </a:xfrm>
            <a:prstGeom prst="parallelogram">
              <a:avLst>
                <a:gd name="adj" fmla="val 24087"/>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0" name="TextBox 30"/>
            <p:cNvSpPr txBox="1"/>
            <p:nvPr/>
          </p:nvSpPr>
          <p:spPr>
            <a:xfrm>
              <a:off x="5342309" y="3502430"/>
              <a:ext cx="1417602" cy="430887"/>
            </a:xfrm>
            <a:prstGeom prst="rect">
              <a:avLst/>
            </a:prstGeom>
            <a:noFill/>
          </p:spPr>
          <p:txBody>
            <a:bodyPr wrap="square" lIns="0" tIns="0" rIns="0" bIns="0" rtlCol="0">
              <a:spAutoFit/>
            </a:bodyPr>
            <a:lstStyle/>
            <a:p>
              <a:pPr algn="ctr"/>
              <a:r>
                <a:rPr lang="zh-CN" altLang="en-US" sz="2800" b="1" dirty="0" smtClean="0">
                  <a:solidFill>
                    <a:srgbClr val="F8F8F9"/>
                  </a:solidFill>
                  <a:latin typeface="微软雅黑" pitchFamily="34" charset="-122"/>
                  <a:ea typeface="微软雅黑" pitchFamily="34" charset="-122"/>
                </a:rPr>
                <a:t>合作</a:t>
              </a:r>
              <a:endParaRPr lang="zh-CN" altLang="en-US" sz="2800" b="1" dirty="0">
                <a:solidFill>
                  <a:srgbClr val="F8F8F9"/>
                </a:solidFill>
                <a:latin typeface="微软雅黑" pitchFamily="34" charset="-122"/>
                <a:ea typeface="微软雅黑" pitchFamily="34" charset="-122"/>
              </a:endParaRPr>
            </a:p>
          </p:txBody>
        </p:sp>
      </p:grpSp>
      <p:grpSp>
        <p:nvGrpSpPr>
          <p:cNvPr id="21" name="组合 20"/>
          <p:cNvGrpSpPr/>
          <p:nvPr/>
        </p:nvGrpSpPr>
        <p:grpSpPr>
          <a:xfrm>
            <a:off x="4714406" y="4855101"/>
            <a:ext cx="2074081" cy="1107977"/>
            <a:chOff x="4714406" y="4396081"/>
            <a:chExt cx="2074081" cy="1107977"/>
          </a:xfrm>
        </p:grpSpPr>
        <p:sp>
          <p:nvSpPr>
            <p:cNvPr id="22" name="平行四边形 21"/>
            <p:cNvSpPr/>
            <p:nvPr/>
          </p:nvSpPr>
          <p:spPr>
            <a:xfrm>
              <a:off x="4714406" y="4396081"/>
              <a:ext cx="2074081" cy="1107977"/>
            </a:xfrm>
            <a:prstGeom prst="parallelogram">
              <a:avLst>
                <a:gd name="adj" fmla="val 24087"/>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3" name="TextBox 30"/>
            <p:cNvSpPr txBox="1"/>
            <p:nvPr/>
          </p:nvSpPr>
          <p:spPr>
            <a:xfrm>
              <a:off x="5071875" y="4734626"/>
              <a:ext cx="1417602" cy="430887"/>
            </a:xfrm>
            <a:prstGeom prst="rect">
              <a:avLst/>
            </a:prstGeom>
            <a:noFill/>
          </p:spPr>
          <p:txBody>
            <a:bodyPr wrap="square" lIns="0" tIns="0" rIns="0" bIns="0" rtlCol="0">
              <a:spAutoFit/>
            </a:bodyPr>
            <a:lstStyle/>
            <a:p>
              <a:pPr algn="ctr"/>
              <a:r>
                <a:rPr lang="zh-CN" altLang="en-US" sz="2800" b="1" dirty="0" smtClean="0">
                  <a:solidFill>
                    <a:schemeClr val="bg1"/>
                  </a:solidFill>
                  <a:latin typeface="微软雅黑" pitchFamily="34" charset="-122"/>
                  <a:ea typeface="微软雅黑" pitchFamily="34" charset="-122"/>
                </a:rPr>
                <a:t>互助</a:t>
              </a:r>
              <a:endParaRPr lang="zh-CN" altLang="en-US" sz="2800" b="1" dirty="0">
                <a:solidFill>
                  <a:schemeClr val="bg1"/>
                </a:solidFill>
                <a:latin typeface="微软雅黑" pitchFamily="34" charset="-122"/>
                <a:ea typeface="微软雅黑" pitchFamily="34" charset="-122"/>
              </a:endParaRPr>
            </a:p>
          </p:txBody>
        </p:sp>
      </p:grpSp>
    </p:spTree>
    <p:extLst>
      <p:ext uri="{BB962C8B-B14F-4D97-AF65-F5344CB8AC3E}">
        <p14:creationId xmlns:p14="http://schemas.microsoft.com/office/powerpoint/2010/main" xmlns="" val="1259418999"/>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1+#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25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1+#ppt_w/2"/>
                                          </p:val>
                                        </p:tav>
                                        <p:tav tm="100000">
                                          <p:val>
                                            <p:strVal val="#ppt_x"/>
                                          </p:val>
                                        </p:tav>
                                      </p:tavLst>
                                    </p:anim>
                                    <p:anim calcmode="lin" valueType="num">
                                      <p:cBhvr additive="base">
                                        <p:cTn id="16" dur="500" fill="hold"/>
                                        <p:tgtEl>
                                          <p:spTgt spid="17"/>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1+#ppt_w/2"/>
                                          </p:val>
                                        </p:tav>
                                        <p:tav tm="100000">
                                          <p:val>
                                            <p:strVal val="#ppt_x"/>
                                          </p:val>
                                        </p:tav>
                                      </p:tavLst>
                                    </p:anim>
                                    <p:anim calcmode="lin" valueType="num">
                                      <p:cBhvr additive="base">
                                        <p:cTn id="20" dur="500" fill="hold"/>
                                        <p:tgtEl>
                                          <p:spTgt spid="21"/>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wipe(left)">
                                      <p:cBhvr>
                                        <p:cTn id="24" dur="500"/>
                                        <p:tgtEl>
                                          <p:spTgt spid="14"/>
                                        </p:tgtEl>
                                      </p:cBhvr>
                                    </p:animEffect>
                                  </p:childTnLst>
                                </p:cTn>
                              </p:par>
                              <p:par>
                                <p:cTn id="25" presetID="22" presetClass="entr" presetSubtype="8" fill="hold" grpId="0" nodeType="withEffect">
                                  <p:stCondLst>
                                    <p:cond delay="350"/>
                                  </p:stCondLst>
                                  <p:childTnLst>
                                    <p:set>
                                      <p:cBhvr>
                                        <p:cTn id="26" dur="1" fill="hold">
                                          <p:stCondLst>
                                            <p:cond delay="0"/>
                                          </p:stCondLst>
                                        </p:cTn>
                                        <p:tgtEl>
                                          <p:spTgt spid="15"/>
                                        </p:tgtEl>
                                        <p:attrNameLst>
                                          <p:attrName>style.visibility</p:attrName>
                                        </p:attrNameLst>
                                      </p:cBhvr>
                                      <p:to>
                                        <p:strVal val="visible"/>
                                      </p:to>
                                    </p:set>
                                    <p:animEffect transition="in" filter="wipe(left)">
                                      <p:cBhvr>
                                        <p:cTn id="27" dur="500"/>
                                        <p:tgtEl>
                                          <p:spTgt spid="15"/>
                                        </p:tgtEl>
                                      </p:cBhvr>
                                    </p:animEffect>
                                  </p:childTnLst>
                                </p:cTn>
                              </p:par>
                              <p:par>
                                <p:cTn id="28" presetID="22" presetClass="entr" presetSubtype="8" fill="hold" grpId="0" nodeType="withEffect">
                                  <p:stCondLst>
                                    <p:cond delay="700"/>
                                  </p:stCondLst>
                                  <p:childTnLst>
                                    <p:set>
                                      <p:cBhvr>
                                        <p:cTn id="29" dur="1" fill="hold">
                                          <p:stCondLst>
                                            <p:cond delay="0"/>
                                          </p:stCondLst>
                                        </p:cTn>
                                        <p:tgtEl>
                                          <p:spTgt spid="16"/>
                                        </p:tgtEl>
                                        <p:attrNameLst>
                                          <p:attrName>style.visibility</p:attrName>
                                        </p:attrNameLst>
                                      </p:cBhvr>
                                      <p:to>
                                        <p:strVal val="visible"/>
                                      </p:to>
                                    </p:set>
                                    <p:animEffect transition="in" filter="wipe(left)">
                                      <p:cBhvr>
                                        <p:cTn id="3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4" grpId="0"/>
      <p:bldP spid="15"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32893"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a:solidFill>
                  <a:srgbClr val="FEFEFE"/>
                </a:solidFill>
                <a:latin typeface="Impact" panose="020B0806030902050204" pitchFamily="34" charset="0"/>
                <a:ea typeface="FZYaoTi" panose="02010601030101010101" pitchFamily="2" charset="-122"/>
                <a:sym typeface="Impact" panose="020B0806030902050204" pitchFamily="34" charset="0"/>
              </a:rPr>
              <a:t>2.1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smtClean="0">
                <a:solidFill>
                  <a:srgbClr val="8DC22A"/>
                </a:solidFill>
                <a:latin typeface="微软雅黑" pitchFamily="34" charset="-122"/>
                <a:ea typeface="微软雅黑" pitchFamily="34" charset="-122"/>
              </a:rPr>
              <a:t>知识技能</a:t>
            </a:r>
            <a:endParaRPr lang="zh-CN" altLang="en-US" sz="5400" b="1" dirty="0">
              <a:solidFill>
                <a:srgbClr val="8DC22A"/>
              </a:solidFill>
              <a:latin typeface="微软雅黑" pitchFamily="34" charset="-122"/>
              <a:ea typeface="微软雅黑" pitchFamily="34" charset="-122"/>
            </a:endParaRPr>
          </a:p>
        </p:txBody>
      </p:sp>
      <p:sp>
        <p:nvSpPr>
          <p:cNvPr id="8" name="TextBox 29"/>
          <p:cNvSpPr txBox="1"/>
          <p:nvPr/>
        </p:nvSpPr>
        <p:spPr>
          <a:xfrm>
            <a:off x="1049470" y="2233455"/>
            <a:ext cx="2234747" cy="862672"/>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具有一定会计专业水平，经考核取得证书、可以接受当事人委托。</a:t>
            </a:r>
            <a:endParaRPr lang="zh-CN" altLang="en-US" sz="1600" dirty="0">
              <a:solidFill>
                <a:schemeClr val="tx1">
                  <a:lumMod val="65000"/>
                  <a:lumOff val="35000"/>
                </a:schemeClr>
              </a:solidFill>
              <a:sym typeface="微软雅黑" pitchFamily="34" charset="-122"/>
            </a:endParaRPr>
          </a:p>
        </p:txBody>
      </p:sp>
      <p:sp>
        <p:nvSpPr>
          <p:cNvPr id="10" name="TextBox 29"/>
          <p:cNvSpPr txBox="1"/>
          <p:nvPr/>
        </p:nvSpPr>
        <p:spPr>
          <a:xfrm>
            <a:off x="9638979" y="3492305"/>
            <a:ext cx="2247125"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sym typeface="微软雅黑" pitchFamily="34" charset="-122"/>
              </a:rPr>
              <a:t>日常基本口语基本没问题，口语和外国客户简单对话。</a:t>
            </a:r>
          </a:p>
        </p:txBody>
      </p:sp>
      <p:sp>
        <p:nvSpPr>
          <p:cNvPr id="12" name="TextBox 29"/>
          <p:cNvSpPr txBox="1"/>
          <p:nvPr/>
        </p:nvSpPr>
        <p:spPr>
          <a:xfrm>
            <a:off x="1025899" y="4503120"/>
            <a:ext cx="2234747" cy="862672"/>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sym typeface="微软雅黑" pitchFamily="34" charset="-122"/>
              </a:rPr>
              <a:t>获得美国</a:t>
            </a:r>
            <a:r>
              <a:rPr lang="en-US" altLang="zh-CN" sz="1600" dirty="0">
                <a:solidFill>
                  <a:schemeClr val="tx1">
                    <a:lumMod val="65000"/>
                    <a:lumOff val="35000"/>
                  </a:schemeClr>
                </a:solidFill>
                <a:sym typeface="微软雅黑" pitchFamily="34" charset="-122"/>
              </a:rPr>
              <a:t>Adobe</a:t>
            </a:r>
            <a:r>
              <a:rPr lang="zh-CN" altLang="en-US" sz="1600" dirty="0">
                <a:solidFill>
                  <a:schemeClr val="tx1">
                    <a:lumMod val="65000"/>
                    <a:lumOff val="35000"/>
                  </a:schemeClr>
                </a:solidFill>
                <a:sym typeface="微软雅黑" pitchFamily="34" charset="-122"/>
              </a:rPr>
              <a:t>公司平面技能证书，熟练掌握</a:t>
            </a:r>
            <a:r>
              <a:rPr lang="en-US" altLang="zh-CN" sz="1600" dirty="0" err="1">
                <a:solidFill>
                  <a:schemeClr val="tx1">
                    <a:lumMod val="65000"/>
                    <a:lumOff val="35000"/>
                  </a:schemeClr>
                </a:solidFill>
                <a:sym typeface="微软雅黑" pitchFamily="34" charset="-122"/>
              </a:rPr>
              <a:t>photoshop</a:t>
            </a:r>
            <a:r>
              <a:rPr lang="zh-CN" altLang="en-US" sz="1600" dirty="0">
                <a:solidFill>
                  <a:schemeClr val="tx1">
                    <a:lumMod val="65000"/>
                    <a:lumOff val="35000"/>
                  </a:schemeClr>
                </a:solidFill>
                <a:sym typeface="微软雅黑" pitchFamily="34" charset="-122"/>
              </a:rPr>
              <a:t>软件。</a:t>
            </a:r>
          </a:p>
        </p:txBody>
      </p:sp>
      <p:sp>
        <p:nvSpPr>
          <p:cNvPr id="13" name="TextBox 29"/>
          <p:cNvSpPr txBox="1"/>
          <p:nvPr/>
        </p:nvSpPr>
        <p:spPr>
          <a:xfrm>
            <a:off x="9638979" y="5405944"/>
            <a:ext cx="2247125" cy="862672"/>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sym typeface="微软雅黑" pitchFamily="34" charset="-122"/>
              </a:rPr>
              <a:t>熟练操作办公软件，能够独立完成会议</a:t>
            </a:r>
            <a:r>
              <a:rPr lang="en-US" altLang="zh-CN" sz="1600" dirty="0" err="1">
                <a:solidFill>
                  <a:schemeClr val="tx1">
                    <a:lumMod val="65000"/>
                    <a:lumOff val="35000"/>
                  </a:schemeClr>
                </a:solidFill>
                <a:sym typeface="微软雅黑" pitchFamily="34" charset="-122"/>
              </a:rPr>
              <a:t>ppt</a:t>
            </a:r>
            <a:r>
              <a:rPr lang="zh-CN" altLang="en-US" sz="1600" dirty="0">
                <a:solidFill>
                  <a:schemeClr val="tx1">
                    <a:lumMod val="65000"/>
                    <a:lumOff val="35000"/>
                  </a:schemeClr>
                </a:solidFill>
                <a:sym typeface="微软雅黑" pitchFamily="34" charset="-122"/>
              </a:rPr>
              <a:t>培训工作。</a:t>
            </a:r>
          </a:p>
        </p:txBody>
      </p:sp>
      <p:sp>
        <p:nvSpPr>
          <p:cNvPr id="14" name="Freeform 40"/>
          <p:cNvSpPr>
            <a:spLocks/>
          </p:cNvSpPr>
          <p:nvPr/>
        </p:nvSpPr>
        <p:spPr bwMode="auto">
          <a:xfrm>
            <a:off x="6157591" y="4895893"/>
            <a:ext cx="3205163" cy="1882775"/>
          </a:xfrm>
          <a:custGeom>
            <a:avLst/>
            <a:gdLst>
              <a:gd name="T0" fmla="*/ 819 w 1161"/>
              <a:gd name="T1" fmla="*/ 0 h 682"/>
              <a:gd name="T2" fmla="*/ 556 w 1161"/>
              <a:gd name="T3" fmla="*/ 124 h 682"/>
              <a:gd name="T4" fmla="*/ 556 w 1161"/>
              <a:gd name="T5" fmla="*/ 124 h 682"/>
              <a:gd name="T6" fmla="*/ 313 w 1161"/>
              <a:gd name="T7" fmla="*/ 302 h 682"/>
              <a:gd name="T8" fmla="*/ 154 w 1161"/>
              <a:gd name="T9" fmla="*/ 257 h 682"/>
              <a:gd name="T10" fmla="*/ 154 w 1161"/>
              <a:gd name="T11" fmla="*/ 257 h 682"/>
              <a:gd name="T12" fmla="*/ 100 w 1161"/>
              <a:gd name="T13" fmla="*/ 241 h 682"/>
              <a:gd name="T14" fmla="*/ 0 w 1161"/>
              <a:gd name="T15" fmla="*/ 341 h 682"/>
              <a:gd name="T16" fmla="*/ 100 w 1161"/>
              <a:gd name="T17" fmla="*/ 441 h 682"/>
              <a:gd name="T18" fmla="*/ 154 w 1161"/>
              <a:gd name="T19" fmla="*/ 425 h 682"/>
              <a:gd name="T20" fmla="*/ 154 w 1161"/>
              <a:gd name="T21" fmla="*/ 425 h 682"/>
              <a:gd name="T22" fmla="*/ 313 w 1161"/>
              <a:gd name="T23" fmla="*/ 380 h 682"/>
              <a:gd name="T24" fmla="*/ 556 w 1161"/>
              <a:gd name="T25" fmla="*/ 558 h 682"/>
              <a:gd name="T26" fmla="*/ 556 w 1161"/>
              <a:gd name="T27" fmla="*/ 558 h 682"/>
              <a:gd name="T28" fmla="*/ 819 w 1161"/>
              <a:gd name="T29" fmla="*/ 682 h 682"/>
              <a:gd name="T30" fmla="*/ 1161 w 1161"/>
              <a:gd name="T31" fmla="*/ 341 h 682"/>
              <a:gd name="T32" fmla="*/ 819 w 1161"/>
              <a:gd name="T33"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61" h="682">
                <a:moveTo>
                  <a:pt x="819" y="0"/>
                </a:moveTo>
                <a:cubicBezTo>
                  <a:pt x="714" y="0"/>
                  <a:pt x="619" y="48"/>
                  <a:pt x="556" y="124"/>
                </a:cubicBezTo>
                <a:cubicBezTo>
                  <a:pt x="556" y="124"/>
                  <a:pt x="556" y="124"/>
                  <a:pt x="556" y="124"/>
                </a:cubicBezTo>
                <a:cubicBezTo>
                  <a:pt x="462" y="235"/>
                  <a:pt x="461" y="302"/>
                  <a:pt x="313" y="302"/>
                </a:cubicBezTo>
                <a:cubicBezTo>
                  <a:pt x="187" y="302"/>
                  <a:pt x="197" y="284"/>
                  <a:pt x="154" y="257"/>
                </a:cubicBezTo>
                <a:cubicBezTo>
                  <a:pt x="154" y="257"/>
                  <a:pt x="154" y="257"/>
                  <a:pt x="154" y="257"/>
                </a:cubicBezTo>
                <a:cubicBezTo>
                  <a:pt x="138" y="247"/>
                  <a:pt x="120" y="241"/>
                  <a:pt x="100" y="241"/>
                </a:cubicBezTo>
                <a:cubicBezTo>
                  <a:pt x="45" y="241"/>
                  <a:pt x="0" y="286"/>
                  <a:pt x="0" y="341"/>
                </a:cubicBezTo>
                <a:cubicBezTo>
                  <a:pt x="0" y="396"/>
                  <a:pt x="45" y="441"/>
                  <a:pt x="100" y="441"/>
                </a:cubicBezTo>
                <a:cubicBezTo>
                  <a:pt x="120" y="441"/>
                  <a:pt x="138" y="435"/>
                  <a:pt x="154" y="425"/>
                </a:cubicBezTo>
                <a:cubicBezTo>
                  <a:pt x="154" y="425"/>
                  <a:pt x="154" y="425"/>
                  <a:pt x="154" y="425"/>
                </a:cubicBezTo>
                <a:cubicBezTo>
                  <a:pt x="197" y="398"/>
                  <a:pt x="187" y="380"/>
                  <a:pt x="313" y="380"/>
                </a:cubicBezTo>
                <a:cubicBezTo>
                  <a:pt x="461" y="380"/>
                  <a:pt x="462" y="447"/>
                  <a:pt x="556" y="558"/>
                </a:cubicBezTo>
                <a:cubicBezTo>
                  <a:pt x="556" y="558"/>
                  <a:pt x="556" y="558"/>
                  <a:pt x="556" y="558"/>
                </a:cubicBezTo>
                <a:cubicBezTo>
                  <a:pt x="619" y="634"/>
                  <a:pt x="714" y="682"/>
                  <a:pt x="819" y="682"/>
                </a:cubicBezTo>
                <a:cubicBezTo>
                  <a:pt x="1008" y="682"/>
                  <a:pt x="1161" y="529"/>
                  <a:pt x="1161" y="341"/>
                </a:cubicBezTo>
                <a:cubicBezTo>
                  <a:pt x="1161" y="153"/>
                  <a:pt x="1008" y="0"/>
                  <a:pt x="819" y="0"/>
                </a:cubicBezTo>
                <a:close/>
              </a:path>
            </a:pathLst>
          </a:custGeom>
          <a:solidFill>
            <a:srgbClr val="404040"/>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15" name="Freeform 41"/>
          <p:cNvSpPr>
            <a:spLocks/>
          </p:cNvSpPr>
          <p:nvPr/>
        </p:nvSpPr>
        <p:spPr bwMode="auto">
          <a:xfrm>
            <a:off x="3504878" y="1805030"/>
            <a:ext cx="3205163" cy="1882775"/>
          </a:xfrm>
          <a:custGeom>
            <a:avLst/>
            <a:gdLst>
              <a:gd name="T0" fmla="*/ 1061 w 1161"/>
              <a:gd name="T1" fmla="*/ 241 h 682"/>
              <a:gd name="T2" fmla="*/ 1007 w 1161"/>
              <a:gd name="T3" fmla="*/ 257 h 682"/>
              <a:gd name="T4" fmla="*/ 1007 w 1161"/>
              <a:gd name="T5" fmla="*/ 257 h 682"/>
              <a:gd name="T6" fmla="*/ 848 w 1161"/>
              <a:gd name="T7" fmla="*/ 302 h 682"/>
              <a:gd name="T8" fmla="*/ 605 w 1161"/>
              <a:gd name="T9" fmla="*/ 124 h 682"/>
              <a:gd name="T10" fmla="*/ 605 w 1161"/>
              <a:gd name="T11" fmla="*/ 124 h 682"/>
              <a:gd name="T12" fmla="*/ 342 w 1161"/>
              <a:gd name="T13" fmla="*/ 0 h 682"/>
              <a:gd name="T14" fmla="*/ 0 w 1161"/>
              <a:gd name="T15" fmla="*/ 341 h 682"/>
              <a:gd name="T16" fmla="*/ 342 w 1161"/>
              <a:gd name="T17" fmla="*/ 682 h 682"/>
              <a:gd name="T18" fmla="*/ 605 w 1161"/>
              <a:gd name="T19" fmla="*/ 558 h 682"/>
              <a:gd name="T20" fmla="*/ 605 w 1161"/>
              <a:gd name="T21" fmla="*/ 558 h 682"/>
              <a:gd name="T22" fmla="*/ 605 w 1161"/>
              <a:gd name="T23" fmla="*/ 558 h 682"/>
              <a:gd name="T24" fmla="*/ 605 w 1161"/>
              <a:gd name="T25" fmla="*/ 558 h 682"/>
              <a:gd name="T26" fmla="*/ 848 w 1161"/>
              <a:gd name="T27" fmla="*/ 380 h 682"/>
              <a:gd name="T28" fmla="*/ 1007 w 1161"/>
              <a:gd name="T29" fmla="*/ 425 h 682"/>
              <a:gd name="T30" fmla="*/ 1007 w 1161"/>
              <a:gd name="T31" fmla="*/ 425 h 682"/>
              <a:gd name="T32" fmla="*/ 1061 w 1161"/>
              <a:gd name="T33" fmla="*/ 441 h 682"/>
              <a:gd name="T34" fmla="*/ 1161 w 1161"/>
              <a:gd name="T35" fmla="*/ 341 h 682"/>
              <a:gd name="T36" fmla="*/ 1061 w 1161"/>
              <a:gd name="T37" fmla="*/ 24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2">
                <a:moveTo>
                  <a:pt x="1061" y="241"/>
                </a:moveTo>
                <a:cubicBezTo>
                  <a:pt x="1041" y="241"/>
                  <a:pt x="1023" y="247"/>
                  <a:pt x="1007" y="257"/>
                </a:cubicBezTo>
                <a:cubicBezTo>
                  <a:pt x="1007" y="257"/>
                  <a:pt x="1007" y="257"/>
                  <a:pt x="1007" y="257"/>
                </a:cubicBezTo>
                <a:cubicBezTo>
                  <a:pt x="964" y="284"/>
                  <a:pt x="974" y="302"/>
                  <a:pt x="848" y="302"/>
                </a:cubicBezTo>
                <a:cubicBezTo>
                  <a:pt x="700" y="302"/>
                  <a:pt x="699" y="235"/>
                  <a:pt x="605" y="124"/>
                </a:cubicBezTo>
                <a:cubicBezTo>
                  <a:pt x="605" y="124"/>
                  <a:pt x="605" y="124"/>
                  <a:pt x="605" y="124"/>
                </a:cubicBezTo>
                <a:cubicBezTo>
                  <a:pt x="542" y="48"/>
                  <a:pt x="448" y="0"/>
                  <a:pt x="342" y="0"/>
                </a:cubicBezTo>
                <a:cubicBezTo>
                  <a:pt x="153" y="0"/>
                  <a:pt x="0" y="153"/>
                  <a:pt x="0" y="341"/>
                </a:cubicBezTo>
                <a:cubicBezTo>
                  <a:pt x="0" y="529"/>
                  <a:pt x="153" y="682"/>
                  <a:pt x="342" y="682"/>
                </a:cubicBezTo>
                <a:cubicBezTo>
                  <a:pt x="448" y="682"/>
                  <a:pt x="542" y="634"/>
                  <a:pt x="605" y="558"/>
                </a:cubicBezTo>
                <a:cubicBezTo>
                  <a:pt x="605" y="558"/>
                  <a:pt x="605" y="558"/>
                  <a:pt x="605" y="558"/>
                </a:cubicBezTo>
                <a:cubicBezTo>
                  <a:pt x="605" y="558"/>
                  <a:pt x="605" y="558"/>
                  <a:pt x="605" y="558"/>
                </a:cubicBezTo>
                <a:cubicBezTo>
                  <a:pt x="605" y="558"/>
                  <a:pt x="605" y="558"/>
                  <a:pt x="605" y="558"/>
                </a:cubicBezTo>
                <a:cubicBezTo>
                  <a:pt x="699" y="447"/>
                  <a:pt x="700" y="380"/>
                  <a:pt x="848" y="380"/>
                </a:cubicBezTo>
                <a:cubicBezTo>
                  <a:pt x="974" y="380"/>
                  <a:pt x="964" y="398"/>
                  <a:pt x="1007" y="425"/>
                </a:cubicBezTo>
                <a:cubicBezTo>
                  <a:pt x="1007" y="425"/>
                  <a:pt x="1007" y="425"/>
                  <a:pt x="1007" y="425"/>
                </a:cubicBezTo>
                <a:cubicBezTo>
                  <a:pt x="1023" y="435"/>
                  <a:pt x="1041" y="441"/>
                  <a:pt x="1061" y="441"/>
                </a:cubicBezTo>
                <a:cubicBezTo>
                  <a:pt x="1116" y="441"/>
                  <a:pt x="1161" y="396"/>
                  <a:pt x="1161" y="341"/>
                </a:cubicBezTo>
                <a:cubicBezTo>
                  <a:pt x="1161" y="286"/>
                  <a:pt x="1116" y="241"/>
                  <a:pt x="1061" y="241"/>
                </a:cubicBezTo>
                <a:close/>
              </a:path>
            </a:pathLst>
          </a:custGeom>
          <a:solidFill>
            <a:srgbClr val="404040"/>
          </a:solidFill>
          <a:ln>
            <a:noFill/>
          </a:ln>
        </p:spPr>
        <p:txBody>
          <a:bodyPr vert="horz" wrap="square" lIns="91440" tIns="45720" rIns="91440" bIns="45720" numCol="1" anchor="t" anchorCtr="0" compatLnSpc="1">
            <a:prstTxWarp prst="textNoShape">
              <a:avLst/>
            </a:prstTxWarp>
          </a:bodyPr>
          <a:lstStyle/>
          <a:p>
            <a:endParaRPr lang="zh-CN" altLang="en-US" sz="2400"/>
          </a:p>
        </p:txBody>
      </p:sp>
      <p:grpSp>
        <p:nvGrpSpPr>
          <p:cNvPr id="16" name="组合 15"/>
          <p:cNvGrpSpPr/>
          <p:nvPr/>
        </p:nvGrpSpPr>
        <p:grpSpPr>
          <a:xfrm>
            <a:off x="6348090" y="2133642"/>
            <a:ext cx="171451" cy="4267200"/>
            <a:chOff x="6010275" y="1583258"/>
            <a:chExt cx="171450" cy="4267200"/>
          </a:xfrm>
        </p:grpSpPr>
        <p:cxnSp>
          <p:nvCxnSpPr>
            <p:cNvPr id="17" name="直接连接符 16"/>
            <p:cNvCxnSpPr>
              <a:stCxn id="18" idx="3"/>
              <a:endCxn id="23" idx="0"/>
            </p:cNvCxnSpPr>
            <p:nvPr/>
          </p:nvCxnSpPr>
          <p:spPr>
            <a:xfrm>
              <a:off x="6096000" y="1713433"/>
              <a:ext cx="0" cy="407670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8" name="Freeform 42"/>
            <p:cNvSpPr>
              <a:spLocks/>
            </p:cNvSpPr>
            <p:nvPr/>
          </p:nvSpPr>
          <p:spPr bwMode="auto">
            <a:xfrm>
              <a:off x="6010275" y="1583258"/>
              <a:ext cx="171450" cy="130175"/>
            </a:xfrm>
            <a:custGeom>
              <a:avLst/>
              <a:gdLst>
                <a:gd name="T0" fmla="*/ 54 w 108"/>
                <a:gd name="T1" fmla="*/ 45 h 82"/>
                <a:gd name="T2" fmla="*/ 0 w 108"/>
                <a:gd name="T3" fmla="*/ 0 h 82"/>
                <a:gd name="T4" fmla="*/ 0 w 108"/>
                <a:gd name="T5" fmla="*/ 38 h 82"/>
                <a:gd name="T6" fmla="*/ 54 w 108"/>
                <a:gd name="T7" fmla="*/ 82 h 82"/>
                <a:gd name="T8" fmla="*/ 108 w 108"/>
                <a:gd name="T9" fmla="*/ 38 h 82"/>
                <a:gd name="T10" fmla="*/ 108 w 108"/>
                <a:gd name="T11" fmla="*/ 0 h 82"/>
                <a:gd name="T12" fmla="*/ 54 w 108"/>
                <a:gd name="T13" fmla="*/ 45 h 82"/>
              </a:gdLst>
              <a:ahLst/>
              <a:cxnLst>
                <a:cxn ang="0">
                  <a:pos x="T0" y="T1"/>
                </a:cxn>
                <a:cxn ang="0">
                  <a:pos x="T2" y="T3"/>
                </a:cxn>
                <a:cxn ang="0">
                  <a:pos x="T4" y="T5"/>
                </a:cxn>
                <a:cxn ang="0">
                  <a:pos x="T6" y="T7"/>
                </a:cxn>
                <a:cxn ang="0">
                  <a:pos x="T8" y="T9"/>
                </a:cxn>
                <a:cxn ang="0">
                  <a:pos x="T10" y="T11"/>
                </a:cxn>
                <a:cxn ang="0">
                  <a:pos x="T12" y="T13"/>
                </a:cxn>
              </a:cxnLst>
              <a:rect l="0" t="0" r="r" b="b"/>
              <a:pathLst>
                <a:path w="108" h="82">
                  <a:moveTo>
                    <a:pt x="54" y="45"/>
                  </a:moveTo>
                  <a:lnTo>
                    <a:pt x="0" y="0"/>
                  </a:lnTo>
                  <a:lnTo>
                    <a:pt x="0" y="38"/>
                  </a:lnTo>
                  <a:lnTo>
                    <a:pt x="54" y="82"/>
                  </a:lnTo>
                  <a:lnTo>
                    <a:pt x="108" y="38"/>
                  </a:lnTo>
                  <a:lnTo>
                    <a:pt x="108" y="0"/>
                  </a:lnTo>
                  <a:lnTo>
                    <a:pt x="54" y="45"/>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20" name="Freeform 43"/>
            <p:cNvSpPr>
              <a:spLocks/>
            </p:cNvSpPr>
            <p:nvPr/>
          </p:nvSpPr>
          <p:spPr bwMode="auto">
            <a:xfrm>
              <a:off x="6010275" y="2615133"/>
              <a:ext cx="171450" cy="133350"/>
            </a:xfrm>
            <a:custGeom>
              <a:avLst/>
              <a:gdLst>
                <a:gd name="T0" fmla="*/ 54 w 108"/>
                <a:gd name="T1" fmla="*/ 45 h 84"/>
                <a:gd name="T2" fmla="*/ 0 w 108"/>
                <a:gd name="T3" fmla="*/ 0 h 84"/>
                <a:gd name="T4" fmla="*/ 0 w 108"/>
                <a:gd name="T5" fmla="*/ 39 h 84"/>
                <a:gd name="T6" fmla="*/ 54 w 108"/>
                <a:gd name="T7" fmla="*/ 84 h 84"/>
                <a:gd name="T8" fmla="*/ 108 w 108"/>
                <a:gd name="T9" fmla="*/ 39 h 84"/>
                <a:gd name="T10" fmla="*/ 108 w 108"/>
                <a:gd name="T11" fmla="*/ 0 h 84"/>
                <a:gd name="T12" fmla="*/ 54 w 108"/>
                <a:gd name="T13" fmla="*/ 45 h 84"/>
              </a:gdLst>
              <a:ahLst/>
              <a:cxnLst>
                <a:cxn ang="0">
                  <a:pos x="T0" y="T1"/>
                </a:cxn>
                <a:cxn ang="0">
                  <a:pos x="T2" y="T3"/>
                </a:cxn>
                <a:cxn ang="0">
                  <a:pos x="T4" y="T5"/>
                </a:cxn>
                <a:cxn ang="0">
                  <a:pos x="T6" y="T7"/>
                </a:cxn>
                <a:cxn ang="0">
                  <a:pos x="T8" y="T9"/>
                </a:cxn>
                <a:cxn ang="0">
                  <a:pos x="T10" y="T11"/>
                </a:cxn>
                <a:cxn ang="0">
                  <a:pos x="T12" y="T13"/>
                </a:cxn>
              </a:cxnLst>
              <a:rect l="0" t="0" r="r" b="b"/>
              <a:pathLst>
                <a:path w="108" h="84">
                  <a:moveTo>
                    <a:pt x="54" y="45"/>
                  </a:moveTo>
                  <a:lnTo>
                    <a:pt x="0" y="0"/>
                  </a:lnTo>
                  <a:lnTo>
                    <a:pt x="0" y="39"/>
                  </a:lnTo>
                  <a:lnTo>
                    <a:pt x="54" y="84"/>
                  </a:lnTo>
                  <a:lnTo>
                    <a:pt x="108" y="39"/>
                  </a:lnTo>
                  <a:lnTo>
                    <a:pt x="108" y="0"/>
                  </a:lnTo>
                  <a:lnTo>
                    <a:pt x="54" y="45"/>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21" name="Freeform 44"/>
            <p:cNvSpPr>
              <a:spLocks/>
            </p:cNvSpPr>
            <p:nvPr/>
          </p:nvSpPr>
          <p:spPr bwMode="auto">
            <a:xfrm>
              <a:off x="6010275" y="3650183"/>
              <a:ext cx="171450" cy="133350"/>
            </a:xfrm>
            <a:custGeom>
              <a:avLst/>
              <a:gdLst>
                <a:gd name="T0" fmla="*/ 54 w 108"/>
                <a:gd name="T1" fmla="*/ 46 h 84"/>
                <a:gd name="T2" fmla="*/ 0 w 108"/>
                <a:gd name="T3" fmla="*/ 0 h 84"/>
                <a:gd name="T4" fmla="*/ 0 w 108"/>
                <a:gd name="T5" fmla="*/ 39 h 84"/>
                <a:gd name="T6" fmla="*/ 54 w 108"/>
                <a:gd name="T7" fmla="*/ 84 h 84"/>
                <a:gd name="T8" fmla="*/ 108 w 108"/>
                <a:gd name="T9" fmla="*/ 39 h 84"/>
                <a:gd name="T10" fmla="*/ 108 w 108"/>
                <a:gd name="T11" fmla="*/ 0 h 84"/>
                <a:gd name="T12" fmla="*/ 54 w 108"/>
                <a:gd name="T13" fmla="*/ 46 h 84"/>
              </a:gdLst>
              <a:ahLst/>
              <a:cxnLst>
                <a:cxn ang="0">
                  <a:pos x="T0" y="T1"/>
                </a:cxn>
                <a:cxn ang="0">
                  <a:pos x="T2" y="T3"/>
                </a:cxn>
                <a:cxn ang="0">
                  <a:pos x="T4" y="T5"/>
                </a:cxn>
                <a:cxn ang="0">
                  <a:pos x="T6" y="T7"/>
                </a:cxn>
                <a:cxn ang="0">
                  <a:pos x="T8" y="T9"/>
                </a:cxn>
                <a:cxn ang="0">
                  <a:pos x="T10" y="T11"/>
                </a:cxn>
                <a:cxn ang="0">
                  <a:pos x="T12" y="T13"/>
                </a:cxn>
              </a:cxnLst>
              <a:rect l="0" t="0" r="r" b="b"/>
              <a:pathLst>
                <a:path w="108" h="84">
                  <a:moveTo>
                    <a:pt x="54" y="46"/>
                  </a:moveTo>
                  <a:lnTo>
                    <a:pt x="0" y="0"/>
                  </a:lnTo>
                  <a:lnTo>
                    <a:pt x="0" y="39"/>
                  </a:lnTo>
                  <a:lnTo>
                    <a:pt x="54" y="84"/>
                  </a:lnTo>
                  <a:lnTo>
                    <a:pt x="108" y="39"/>
                  </a:lnTo>
                  <a:lnTo>
                    <a:pt x="108" y="0"/>
                  </a:lnTo>
                  <a:lnTo>
                    <a:pt x="54" y="46"/>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22" name="Freeform 45"/>
            <p:cNvSpPr>
              <a:spLocks/>
            </p:cNvSpPr>
            <p:nvPr/>
          </p:nvSpPr>
          <p:spPr bwMode="auto">
            <a:xfrm>
              <a:off x="6010275" y="4685233"/>
              <a:ext cx="171450" cy="130175"/>
            </a:xfrm>
            <a:custGeom>
              <a:avLst/>
              <a:gdLst>
                <a:gd name="T0" fmla="*/ 54 w 108"/>
                <a:gd name="T1" fmla="*/ 46 h 82"/>
                <a:gd name="T2" fmla="*/ 0 w 108"/>
                <a:gd name="T3" fmla="*/ 0 h 82"/>
                <a:gd name="T4" fmla="*/ 0 w 108"/>
                <a:gd name="T5" fmla="*/ 39 h 82"/>
                <a:gd name="T6" fmla="*/ 54 w 108"/>
                <a:gd name="T7" fmla="*/ 82 h 82"/>
                <a:gd name="T8" fmla="*/ 108 w 108"/>
                <a:gd name="T9" fmla="*/ 39 h 82"/>
                <a:gd name="T10" fmla="*/ 108 w 108"/>
                <a:gd name="T11" fmla="*/ 0 h 82"/>
                <a:gd name="T12" fmla="*/ 54 w 108"/>
                <a:gd name="T13" fmla="*/ 46 h 82"/>
              </a:gdLst>
              <a:ahLst/>
              <a:cxnLst>
                <a:cxn ang="0">
                  <a:pos x="T0" y="T1"/>
                </a:cxn>
                <a:cxn ang="0">
                  <a:pos x="T2" y="T3"/>
                </a:cxn>
                <a:cxn ang="0">
                  <a:pos x="T4" y="T5"/>
                </a:cxn>
                <a:cxn ang="0">
                  <a:pos x="T6" y="T7"/>
                </a:cxn>
                <a:cxn ang="0">
                  <a:pos x="T8" y="T9"/>
                </a:cxn>
                <a:cxn ang="0">
                  <a:pos x="T10" y="T11"/>
                </a:cxn>
                <a:cxn ang="0">
                  <a:pos x="T12" y="T13"/>
                </a:cxn>
              </a:cxnLst>
              <a:rect l="0" t="0" r="r" b="b"/>
              <a:pathLst>
                <a:path w="108" h="82">
                  <a:moveTo>
                    <a:pt x="54" y="46"/>
                  </a:moveTo>
                  <a:lnTo>
                    <a:pt x="0" y="0"/>
                  </a:lnTo>
                  <a:lnTo>
                    <a:pt x="0" y="39"/>
                  </a:lnTo>
                  <a:lnTo>
                    <a:pt x="54" y="82"/>
                  </a:lnTo>
                  <a:lnTo>
                    <a:pt x="108" y="39"/>
                  </a:lnTo>
                  <a:lnTo>
                    <a:pt x="108" y="0"/>
                  </a:lnTo>
                  <a:lnTo>
                    <a:pt x="54" y="46"/>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23" name="Freeform 46"/>
            <p:cNvSpPr>
              <a:spLocks/>
            </p:cNvSpPr>
            <p:nvPr/>
          </p:nvSpPr>
          <p:spPr bwMode="auto">
            <a:xfrm>
              <a:off x="6010275" y="5718696"/>
              <a:ext cx="171450" cy="131762"/>
            </a:xfrm>
            <a:custGeom>
              <a:avLst/>
              <a:gdLst>
                <a:gd name="T0" fmla="*/ 54 w 108"/>
                <a:gd name="T1" fmla="*/ 45 h 83"/>
                <a:gd name="T2" fmla="*/ 0 w 108"/>
                <a:gd name="T3" fmla="*/ 0 h 83"/>
                <a:gd name="T4" fmla="*/ 0 w 108"/>
                <a:gd name="T5" fmla="*/ 38 h 83"/>
                <a:gd name="T6" fmla="*/ 54 w 108"/>
                <a:gd name="T7" fmla="*/ 83 h 83"/>
                <a:gd name="T8" fmla="*/ 108 w 108"/>
                <a:gd name="T9" fmla="*/ 38 h 83"/>
                <a:gd name="T10" fmla="*/ 108 w 108"/>
                <a:gd name="T11" fmla="*/ 0 h 83"/>
                <a:gd name="T12" fmla="*/ 54 w 108"/>
                <a:gd name="T13" fmla="*/ 45 h 83"/>
              </a:gdLst>
              <a:ahLst/>
              <a:cxnLst>
                <a:cxn ang="0">
                  <a:pos x="T0" y="T1"/>
                </a:cxn>
                <a:cxn ang="0">
                  <a:pos x="T2" y="T3"/>
                </a:cxn>
                <a:cxn ang="0">
                  <a:pos x="T4" y="T5"/>
                </a:cxn>
                <a:cxn ang="0">
                  <a:pos x="T6" y="T7"/>
                </a:cxn>
                <a:cxn ang="0">
                  <a:pos x="T8" y="T9"/>
                </a:cxn>
                <a:cxn ang="0">
                  <a:pos x="T10" y="T11"/>
                </a:cxn>
                <a:cxn ang="0">
                  <a:pos x="T12" y="T13"/>
                </a:cxn>
              </a:cxnLst>
              <a:rect l="0" t="0" r="r" b="b"/>
              <a:pathLst>
                <a:path w="108" h="83">
                  <a:moveTo>
                    <a:pt x="54" y="45"/>
                  </a:moveTo>
                  <a:lnTo>
                    <a:pt x="0" y="0"/>
                  </a:lnTo>
                  <a:lnTo>
                    <a:pt x="0" y="38"/>
                  </a:lnTo>
                  <a:lnTo>
                    <a:pt x="54" y="83"/>
                  </a:lnTo>
                  <a:lnTo>
                    <a:pt x="108" y="38"/>
                  </a:lnTo>
                  <a:lnTo>
                    <a:pt x="108" y="0"/>
                  </a:lnTo>
                  <a:lnTo>
                    <a:pt x="54" y="45"/>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grpSp>
      <p:sp>
        <p:nvSpPr>
          <p:cNvPr id="24" name="Oval 47"/>
          <p:cNvSpPr>
            <a:spLocks noChangeArrowheads="1"/>
          </p:cNvSpPr>
          <p:nvPr/>
        </p:nvSpPr>
        <p:spPr bwMode="auto">
          <a:xfrm>
            <a:off x="3620766" y="1920916"/>
            <a:ext cx="1654175" cy="1651000"/>
          </a:xfrm>
          <a:prstGeom prst="ellipse">
            <a:avLst/>
          </a:pr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25" name="Oval 48"/>
          <p:cNvSpPr>
            <a:spLocks noChangeArrowheads="1"/>
          </p:cNvSpPr>
          <p:nvPr/>
        </p:nvSpPr>
        <p:spPr bwMode="auto">
          <a:xfrm>
            <a:off x="6213153" y="2525755"/>
            <a:ext cx="441325" cy="441325"/>
          </a:xfrm>
          <a:prstGeom prst="ellipse">
            <a:avLst/>
          </a:prstGeom>
          <a:solidFill>
            <a:srgbClr val="8DC22A"/>
          </a:solidFill>
          <a:ln>
            <a:noFill/>
          </a:ln>
        </p:spPr>
        <p:txBody>
          <a:bodyPr vert="horz" wrap="square" lIns="0" tIns="0" rIns="0" bIns="0" numCol="1" anchor="ctr" anchorCtr="0" compatLnSpc="1">
            <a:prstTxWarp prst="textNoShape">
              <a:avLst/>
            </a:prstTxWarp>
          </a:bodyPr>
          <a:lstStyle/>
          <a:p>
            <a:pPr algn="ctr"/>
            <a:r>
              <a:rPr lang="en-US" altLang="zh-CN" sz="2800" dirty="0">
                <a:solidFill>
                  <a:srgbClr val="F8F8F8"/>
                </a:solidFill>
                <a:latin typeface="Agency FB" panose="020B0503020202020204" pitchFamily="34" charset="0"/>
              </a:rPr>
              <a:t>A</a:t>
            </a:r>
            <a:endParaRPr lang="zh-CN" altLang="en-US" sz="2800" dirty="0">
              <a:solidFill>
                <a:srgbClr val="F8F8F8"/>
              </a:solidFill>
              <a:latin typeface="Agency FB" panose="020B0503020202020204" pitchFamily="34" charset="0"/>
            </a:endParaRPr>
          </a:p>
        </p:txBody>
      </p:sp>
      <p:sp>
        <p:nvSpPr>
          <p:cNvPr id="26" name="Freeform 49"/>
          <p:cNvSpPr>
            <a:spLocks/>
          </p:cNvSpPr>
          <p:nvPr/>
        </p:nvSpPr>
        <p:spPr bwMode="auto">
          <a:xfrm>
            <a:off x="3504878" y="3864017"/>
            <a:ext cx="3205163" cy="1885951"/>
          </a:xfrm>
          <a:custGeom>
            <a:avLst/>
            <a:gdLst>
              <a:gd name="T0" fmla="*/ 1061 w 1161"/>
              <a:gd name="T1" fmla="*/ 242 h 683"/>
              <a:gd name="T2" fmla="*/ 1007 w 1161"/>
              <a:gd name="T3" fmla="*/ 257 h 683"/>
              <a:gd name="T4" fmla="*/ 1007 w 1161"/>
              <a:gd name="T5" fmla="*/ 257 h 683"/>
              <a:gd name="T6" fmla="*/ 848 w 1161"/>
              <a:gd name="T7" fmla="*/ 303 h 683"/>
              <a:gd name="T8" fmla="*/ 605 w 1161"/>
              <a:gd name="T9" fmla="*/ 125 h 683"/>
              <a:gd name="T10" fmla="*/ 605 w 1161"/>
              <a:gd name="T11" fmla="*/ 125 h 683"/>
              <a:gd name="T12" fmla="*/ 605 w 1161"/>
              <a:gd name="T13" fmla="*/ 124 h 683"/>
              <a:gd name="T14" fmla="*/ 605 w 1161"/>
              <a:gd name="T15" fmla="*/ 124 h 683"/>
              <a:gd name="T16" fmla="*/ 342 w 1161"/>
              <a:gd name="T17" fmla="*/ 0 h 683"/>
              <a:gd name="T18" fmla="*/ 0 w 1161"/>
              <a:gd name="T19" fmla="*/ 342 h 683"/>
              <a:gd name="T20" fmla="*/ 342 w 1161"/>
              <a:gd name="T21" fmla="*/ 683 h 683"/>
              <a:gd name="T22" fmla="*/ 605 w 1161"/>
              <a:gd name="T23" fmla="*/ 559 h 683"/>
              <a:gd name="T24" fmla="*/ 605 w 1161"/>
              <a:gd name="T25" fmla="*/ 559 h 683"/>
              <a:gd name="T26" fmla="*/ 848 w 1161"/>
              <a:gd name="T27" fmla="*/ 380 h 683"/>
              <a:gd name="T28" fmla="*/ 1007 w 1161"/>
              <a:gd name="T29" fmla="*/ 426 h 683"/>
              <a:gd name="T30" fmla="*/ 1007 w 1161"/>
              <a:gd name="T31" fmla="*/ 426 h 683"/>
              <a:gd name="T32" fmla="*/ 1061 w 1161"/>
              <a:gd name="T33" fmla="*/ 441 h 683"/>
              <a:gd name="T34" fmla="*/ 1161 w 1161"/>
              <a:gd name="T35" fmla="*/ 342 h 683"/>
              <a:gd name="T36" fmla="*/ 1061 w 1161"/>
              <a:gd name="T37" fmla="*/ 24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3">
                <a:moveTo>
                  <a:pt x="1061" y="242"/>
                </a:moveTo>
                <a:cubicBezTo>
                  <a:pt x="1041" y="242"/>
                  <a:pt x="1023" y="248"/>
                  <a:pt x="1007" y="257"/>
                </a:cubicBezTo>
                <a:cubicBezTo>
                  <a:pt x="1007" y="257"/>
                  <a:pt x="1007" y="257"/>
                  <a:pt x="1007" y="257"/>
                </a:cubicBezTo>
                <a:cubicBezTo>
                  <a:pt x="964" y="285"/>
                  <a:pt x="974" y="303"/>
                  <a:pt x="848" y="303"/>
                </a:cubicBezTo>
                <a:cubicBezTo>
                  <a:pt x="700" y="303"/>
                  <a:pt x="699" y="236"/>
                  <a:pt x="605" y="125"/>
                </a:cubicBezTo>
                <a:cubicBezTo>
                  <a:pt x="605" y="125"/>
                  <a:pt x="605" y="125"/>
                  <a:pt x="605" y="125"/>
                </a:cubicBezTo>
                <a:cubicBezTo>
                  <a:pt x="605" y="125"/>
                  <a:pt x="605" y="124"/>
                  <a:pt x="605" y="124"/>
                </a:cubicBezTo>
                <a:cubicBezTo>
                  <a:pt x="605" y="124"/>
                  <a:pt x="605" y="124"/>
                  <a:pt x="605" y="124"/>
                </a:cubicBezTo>
                <a:cubicBezTo>
                  <a:pt x="542" y="49"/>
                  <a:pt x="448" y="0"/>
                  <a:pt x="342" y="0"/>
                </a:cubicBezTo>
                <a:cubicBezTo>
                  <a:pt x="153" y="0"/>
                  <a:pt x="0" y="153"/>
                  <a:pt x="0" y="342"/>
                </a:cubicBezTo>
                <a:cubicBezTo>
                  <a:pt x="0" y="530"/>
                  <a:pt x="153" y="683"/>
                  <a:pt x="342" y="683"/>
                </a:cubicBezTo>
                <a:cubicBezTo>
                  <a:pt x="448" y="683"/>
                  <a:pt x="542" y="634"/>
                  <a:pt x="605" y="559"/>
                </a:cubicBezTo>
                <a:cubicBezTo>
                  <a:pt x="605" y="559"/>
                  <a:pt x="605" y="559"/>
                  <a:pt x="605" y="559"/>
                </a:cubicBezTo>
                <a:cubicBezTo>
                  <a:pt x="699" y="448"/>
                  <a:pt x="700" y="380"/>
                  <a:pt x="848" y="380"/>
                </a:cubicBezTo>
                <a:cubicBezTo>
                  <a:pt x="974" y="380"/>
                  <a:pt x="964" y="398"/>
                  <a:pt x="1007" y="426"/>
                </a:cubicBezTo>
                <a:cubicBezTo>
                  <a:pt x="1007" y="426"/>
                  <a:pt x="1007" y="426"/>
                  <a:pt x="1007" y="426"/>
                </a:cubicBezTo>
                <a:cubicBezTo>
                  <a:pt x="1023" y="436"/>
                  <a:pt x="1041" y="441"/>
                  <a:pt x="1061" y="441"/>
                </a:cubicBezTo>
                <a:cubicBezTo>
                  <a:pt x="1116" y="441"/>
                  <a:pt x="1161" y="397"/>
                  <a:pt x="1161" y="342"/>
                </a:cubicBezTo>
                <a:cubicBezTo>
                  <a:pt x="1161" y="286"/>
                  <a:pt x="1116" y="242"/>
                  <a:pt x="1061" y="242"/>
                </a:cubicBezTo>
                <a:close/>
              </a:path>
            </a:pathLst>
          </a:custGeom>
          <a:solidFill>
            <a:srgbClr val="404040"/>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27" name="Oval 50"/>
          <p:cNvSpPr>
            <a:spLocks noChangeArrowheads="1"/>
          </p:cNvSpPr>
          <p:nvPr/>
        </p:nvSpPr>
        <p:spPr bwMode="auto">
          <a:xfrm>
            <a:off x="3620766" y="3979905"/>
            <a:ext cx="1654175" cy="1654175"/>
          </a:xfrm>
          <a:prstGeom prst="ellipse">
            <a:avLst/>
          </a:pr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28" name="Oval 51"/>
          <p:cNvSpPr>
            <a:spLocks noChangeArrowheads="1"/>
          </p:cNvSpPr>
          <p:nvPr/>
        </p:nvSpPr>
        <p:spPr bwMode="auto">
          <a:xfrm>
            <a:off x="6213153" y="4584742"/>
            <a:ext cx="441325" cy="444500"/>
          </a:xfrm>
          <a:prstGeom prst="ellipse">
            <a:avLst/>
          </a:prstGeom>
          <a:solidFill>
            <a:srgbClr val="8DC22A"/>
          </a:solidFill>
          <a:ln>
            <a:noFill/>
          </a:ln>
        </p:spPr>
        <p:txBody>
          <a:bodyPr vert="horz" wrap="square" lIns="0" tIns="0" rIns="0" bIns="0" numCol="1" anchor="ctr" anchorCtr="0" compatLnSpc="1">
            <a:prstTxWarp prst="textNoShape">
              <a:avLst/>
            </a:prstTxWarp>
          </a:bodyPr>
          <a:lstStyle/>
          <a:p>
            <a:pPr algn="ctr"/>
            <a:r>
              <a:rPr lang="en-US" altLang="zh-CN" sz="2800" dirty="0">
                <a:solidFill>
                  <a:srgbClr val="F8F8F8"/>
                </a:solidFill>
                <a:latin typeface="Agency FB" panose="020B0503020202020204" pitchFamily="34" charset="0"/>
              </a:rPr>
              <a:t>C</a:t>
            </a:r>
            <a:endParaRPr lang="zh-CN" altLang="en-US" sz="2800" dirty="0">
              <a:solidFill>
                <a:srgbClr val="F8F8F8"/>
              </a:solidFill>
              <a:latin typeface="Agency FB" panose="020B0503020202020204" pitchFamily="34" charset="0"/>
            </a:endParaRPr>
          </a:p>
        </p:txBody>
      </p:sp>
      <p:sp>
        <p:nvSpPr>
          <p:cNvPr id="29" name="Freeform 54"/>
          <p:cNvSpPr>
            <a:spLocks/>
          </p:cNvSpPr>
          <p:nvPr/>
        </p:nvSpPr>
        <p:spPr bwMode="auto">
          <a:xfrm>
            <a:off x="6157591" y="2835316"/>
            <a:ext cx="3205163" cy="1881187"/>
          </a:xfrm>
          <a:custGeom>
            <a:avLst/>
            <a:gdLst>
              <a:gd name="T0" fmla="*/ 819 w 1161"/>
              <a:gd name="T1" fmla="*/ 0 h 682"/>
              <a:gd name="T2" fmla="*/ 556 w 1161"/>
              <a:gd name="T3" fmla="*/ 124 h 682"/>
              <a:gd name="T4" fmla="*/ 556 w 1161"/>
              <a:gd name="T5" fmla="*/ 124 h 682"/>
              <a:gd name="T6" fmla="*/ 556 w 1161"/>
              <a:gd name="T7" fmla="*/ 124 h 682"/>
              <a:gd name="T8" fmla="*/ 556 w 1161"/>
              <a:gd name="T9" fmla="*/ 124 h 682"/>
              <a:gd name="T10" fmla="*/ 313 w 1161"/>
              <a:gd name="T11" fmla="*/ 303 h 682"/>
              <a:gd name="T12" fmla="*/ 154 w 1161"/>
              <a:gd name="T13" fmla="*/ 257 h 682"/>
              <a:gd name="T14" fmla="*/ 154 w 1161"/>
              <a:gd name="T15" fmla="*/ 257 h 682"/>
              <a:gd name="T16" fmla="*/ 100 w 1161"/>
              <a:gd name="T17" fmla="*/ 241 h 682"/>
              <a:gd name="T18" fmla="*/ 0 w 1161"/>
              <a:gd name="T19" fmla="*/ 341 h 682"/>
              <a:gd name="T20" fmla="*/ 100 w 1161"/>
              <a:gd name="T21" fmla="*/ 441 h 682"/>
              <a:gd name="T22" fmla="*/ 154 w 1161"/>
              <a:gd name="T23" fmla="*/ 425 h 682"/>
              <a:gd name="T24" fmla="*/ 154 w 1161"/>
              <a:gd name="T25" fmla="*/ 425 h 682"/>
              <a:gd name="T26" fmla="*/ 313 w 1161"/>
              <a:gd name="T27" fmla="*/ 380 h 682"/>
              <a:gd name="T28" fmla="*/ 556 w 1161"/>
              <a:gd name="T29" fmla="*/ 558 h 682"/>
              <a:gd name="T30" fmla="*/ 556 w 1161"/>
              <a:gd name="T31" fmla="*/ 558 h 682"/>
              <a:gd name="T32" fmla="*/ 819 w 1161"/>
              <a:gd name="T33" fmla="*/ 682 h 682"/>
              <a:gd name="T34" fmla="*/ 1161 w 1161"/>
              <a:gd name="T35" fmla="*/ 341 h 682"/>
              <a:gd name="T36" fmla="*/ 819 w 1161"/>
              <a:gd name="T37"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2">
                <a:moveTo>
                  <a:pt x="819" y="0"/>
                </a:moveTo>
                <a:cubicBezTo>
                  <a:pt x="714" y="0"/>
                  <a:pt x="619" y="48"/>
                  <a:pt x="556" y="124"/>
                </a:cubicBezTo>
                <a:cubicBezTo>
                  <a:pt x="556" y="124"/>
                  <a:pt x="556" y="124"/>
                  <a:pt x="556" y="124"/>
                </a:cubicBezTo>
                <a:cubicBezTo>
                  <a:pt x="556" y="124"/>
                  <a:pt x="556" y="124"/>
                  <a:pt x="556" y="124"/>
                </a:cubicBezTo>
                <a:cubicBezTo>
                  <a:pt x="556" y="124"/>
                  <a:pt x="556" y="124"/>
                  <a:pt x="556" y="124"/>
                </a:cubicBezTo>
                <a:cubicBezTo>
                  <a:pt x="462" y="235"/>
                  <a:pt x="461" y="303"/>
                  <a:pt x="313" y="303"/>
                </a:cubicBezTo>
                <a:cubicBezTo>
                  <a:pt x="187" y="303"/>
                  <a:pt x="197" y="284"/>
                  <a:pt x="154" y="257"/>
                </a:cubicBezTo>
                <a:cubicBezTo>
                  <a:pt x="154" y="257"/>
                  <a:pt x="154" y="257"/>
                  <a:pt x="154" y="257"/>
                </a:cubicBezTo>
                <a:cubicBezTo>
                  <a:pt x="138" y="247"/>
                  <a:pt x="120" y="241"/>
                  <a:pt x="100" y="241"/>
                </a:cubicBezTo>
                <a:cubicBezTo>
                  <a:pt x="45" y="241"/>
                  <a:pt x="0" y="286"/>
                  <a:pt x="0" y="341"/>
                </a:cubicBezTo>
                <a:cubicBezTo>
                  <a:pt x="0" y="396"/>
                  <a:pt x="45" y="441"/>
                  <a:pt x="100" y="441"/>
                </a:cubicBezTo>
                <a:cubicBezTo>
                  <a:pt x="120" y="441"/>
                  <a:pt x="138" y="435"/>
                  <a:pt x="154" y="425"/>
                </a:cubicBezTo>
                <a:cubicBezTo>
                  <a:pt x="154" y="425"/>
                  <a:pt x="154" y="425"/>
                  <a:pt x="154" y="425"/>
                </a:cubicBezTo>
                <a:cubicBezTo>
                  <a:pt x="197" y="398"/>
                  <a:pt x="187" y="380"/>
                  <a:pt x="313" y="380"/>
                </a:cubicBezTo>
                <a:cubicBezTo>
                  <a:pt x="461" y="380"/>
                  <a:pt x="462" y="447"/>
                  <a:pt x="556" y="558"/>
                </a:cubicBezTo>
                <a:cubicBezTo>
                  <a:pt x="556" y="558"/>
                  <a:pt x="556" y="558"/>
                  <a:pt x="556" y="558"/>
                </a:cubicBezTo>
                <a:cubicBezTo>
                  <a:pt x="619" y="634"/>
                  <a:pt x="714" y="682"/>
                  <a:pt x="819" y="682"/>
                </a:cubicBezTo>
                <a:cubicBezTo>
                  <a:pt x="1008" y="682"/>
                  <a:pt x="1161" y="530"/>
                  <a:pt x="1161" y="341"/>
                </a:cubicBezTo>
                <a:cubicBezTo>
                  <a:pt x="1161" y="153"/>
                  <a:pt x="1008" y="0"/>
                  <a:pt x="819" y="0"/>
                </a:cubicBezTo>
                <a:close/>
              </a:path>
            </a:pathLst>
          </a:custGeom>
          <a:solidFill>
            <a:srgbClr val="404040"/>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30" name="Oval 55"/>
          <p:cNvSpPr>
            <a:spLocks noChangeArrowheads="1"/>
          </p:cNvSpPr>
          <p:nvPr/>
        </p:nvSpPr>
        <p:spPr bwMode="auto">
          <a:xfrm>
            <a:off x="7592692" y="2951204"/>
            <a:ext cx="1654175" cy="1652587"/>
          </a:xfrm>
          <a:prstGeom prst="ellipse">
            <a:avLst/>
          </a:pr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31" name="Oval 56"/>
          <p:cNvSpPr>
            <a:spLocks noChangeArrowheads="1"/>
          </p:cNvSpPr>
          <p:nvPr/>
        </p:nvSpPr>
        <p:spPr bwMode="auto">
          <a:xfrm>
            <a:off x="6213153" y="3554454"/>
            <a:ext cx="441325" cy="444500"/>
          </a:xfrm>
          <a:prstGeom prst="ellipse">
            <a:avLst/>
          </a:prstGeom>
          <a:solidFill>
            <a:srgbClr val="8DC22A"/>
          </a:solidFill>
          <a:ln>
            <a:noFill/>
          </a:ln>
        </p:spPr>
        <p:txBody>
          <a:bodyPr vert="horz" wrap="square" lIns="0" tIns="0" rIns="0" bIns="0" numCol="1" anchor="ctr" anchorCtr="0" compatLnSpc="1">
            <a:prstTxWarp prst="textNoShape">
              <a:avLst/>
            </a:prstTxWarp>
          </a:bodyPr>
          <a:lstStyle/>
          <a:p>
            <a:pPr algn="ctr"/>
            <a:r>
              <a:rPr lang="en-US" altLang="zh-CN" sz="2800" dirty="0">
                <a:solidFill>
                  <a:srgbClr val="F8F8F8"/>
                </a:solidFill>
                <a:latin typeface="Agency FB" panose="020B0503020202020204" pitchFamily="34" charset="0"/>
              </a:rPr>
              <a:t>B</a:t>
            </a:r>
            <a:endParaRPr lang="zh-CN" altLang="en-US" sz="2800" dirty="0">
              <a:solidFill>
                <a:srgbClr val="F8F8F8"/>
              </a:solidFill>
              <a:latin typeface="Agency FB" panose="020B0503020202020204" pitchFamily="34" charset="0"/>
            </a:endParaRPr>
          </a:p>
        </p:txBody>
      </p:sp>
      <p:sp>
        <p:nvSpPr>
          <p:cNvPr id="32" name="Oval 57"/>
          <p:cNvSpPr>
            <a:spLocks noChangeArrowheads="1"/>
          </p:cNvSpPr>
          <p:nvPr/>
        </p:nvSpPr>
        <p:spPr bwMode="auto">
          <a:xfrm>
            <a:off x="7592692" y="5013366"/>
            <a:ext cx="1654175" cy="1649412"/>
          </a:xfrm>
          <a:prstGeom prst="ellipse">
            <a:avLst/>
          </a:pr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33" name="Oval 59"/>
          <p:cNvSpPr>
            <a:spLocks noChangeArrowheads="1"/>
          </p:cNvSpPr>
          <p:nvPr/>
        </p:nvSpPr>
        <p:spPr bwMode="auto">
          <a:xfrm>
            <a:off x="6213153" y="5616616"/>
            <a:ext cx="441325" cy="442912"/>
          </a:xfrm>
          <a:prstGeom prst="ellipse">
            <a:avLst/>
          </a:prstGeom>
          <a:solidFill>
            <a:srgbClr val="8DC22A"/>
          </a:solidFill>
          <a:ln>
            <a:noFill/>
          </a:ln>
        </p:spPr>
        <p:txBody>
          <a:bodyPr vert="horz" wrap="square" lIns="0" tIns="0" rIns="0" bIns="0" numCol="1" anchor="ctr" anchorCtr="0" compatLnSpc="1">
            <a:prstTxWarp prst="textNoShape">
              <a:avLst/>
            </a:prstTxWarp>
          </a:bodyPr>
          <a:lstStyle/>
          <a:p>
            <a:pPr algn="ctr"/>
            <a:r>
              <a:rPr lang="en-US" altLang="zh-CN" sz="2800" dirty="0">
                <a:solidFill>
                  <a:srgbClr val="F8F8F8"/>
                </a:solidFill>
                <a:latin typeface="Agency FB" panose="020B0503020202020204" pitchFamily="34" charset="0"/>
              </a:rPr>
              <a:t>D</a:t>
            </a:r>
            <a:endParaRPr lang="zh-CN" altLang="en-US" sz="2800" dirty="0">
              <a:solidFill>
                <a:srgbClr val="F8F8F8"/>
              </a:solidFill>
              <a:latin typeface="Agency FB" panose="020B0503020202020204" pitchFamily="34" charset="0"/>
            </a:endParaRPr>
          </a:p>
        </p:txBody>
      </p:sp>
      <p:sp>
        <p:nvSpPr>
          <p:cNvPr id="34" name="TextBox 30"/>
          <p:cNvSpPr txBox="1"/>
          <p:nvPr/>
        </p:nvSpPr>
        <p:spPr>
          <a:xfrm>
            <a:off x="3862227" y="2335122"/>
            <a:ext cx="1236026" cy="738664"/>
          </a:xfrm>
          <a:prstGeom prst="rect">
            <a:avLst/>
          </a:prstGeom>
          <a:noFill/>
        </p:spPr>
        <p:txBody>
          <a:bodyPr wrap="square" lIns="0" tIns="0" rIns="0" bIns="0" rtlCol="0">
            <a:spAutoFit/>
          </a:bodyPr>
          <a:lstStyle/>
          <a:p>
            <a:r>
              <a:rPr lang="zh-CN" altLang="en-US" sz="2400" b="1" dirty="0">
                <a:solidFill>
                  <a:srgbClr val="F8F8F8"/>
                </a:solidFill>
                <a:latin typeface="微软雅黑" pitchFamily="34" charset="-122"/>
                <a:ea typeface="微软雅黑" pitchFamily="34" charset="-122"/>
              </a:rPr>
              <a:t>初级注册会计师</a:t>
            </a:r>
            <a:endParaRPr lang="en-US" altLang="zh-CN" sz="2400" b="1" dirty="0">
              <a:solidFill>
                <a:srgbClr val="F8F8F8"/>
              </a:solidFill>
              <a:latin typeface="微软雅黑" pitchFamily="34" charset="-122"/>
              <a:ea typeface="微软雅黑" pitchFamily="34" charset="-122"/>
            </a:endParaRPr>
          </a:p>
        </p:txBody>
      </p:sp>
      <p:sp>
        <p:nvSpPr>
          <p:cNvPr id="35" name="TextBox 30"/>
          <p:cNvSpPr txBox="1"/>
          <p:nvPr/>
        </p:nvSpPr>
        <p:spPr>
          <a:xfrm>
            <a:off x="7941543" y="3406577"/>
            <a:ext cx="956471" cy="738664"/>
          </a:xfrm>
          <a:prstGeom prst="rect">
            <a:avLst/>
          </a:prstGeom>
          <a:noFill/>
        </p:spPr>
        <p:txBody>
          <a:bodyPr wrap="square" lIns="0" tIns="0" rIns="0" bIns="0" rtlCol="0">
            <a:spAutoFit/>
          </a:bodyPr>
          <a:lstStyle/>
          <a:p>
            <a:r>
              <a:rPr lang="zh-CN" altLang="en-US" sz="2400" b="1" dirty="0">
                <a:solidFill>
                  <a:srgbClr val="F8F8F8"/>
                </a:solidFill>
                <a:latin typeface="微软雅黑" pitchFamily="34" charset="-122"/>
                <a:ea typeface="微软雅黑" pitchFamily="34" charset="-122"/>
              </a:rPr>
              <a:t>英语六级证书</a:t>
            </a:r>
            <a:endParaRPr lang="en-US" altLang="zh-CN" sz="2400" b="1" dirty="0">
              <a:solidFill>
                <a:srgbClr val="F8F8F8"/>
              </a:solidFill>
              <a:latin typeface="微软雅黑" pitchFamily="34" charset="-122"/>
              <a:ea typeface="微软雅黑" pitchFamily="34" charset="-122"/>
            </a:endParaRPr>
          </a:p>
        </p:txBody>
      </p:sp>
      <p:sp>
        <p:nvSpPr>
          <p:cNvPr id="36" name="TextBox 30"/>
          <p:cNvSpPr txBox="1"/>
          <p:nvPr/>
        </p:nvSpPr>
        <p:spPr>
          <a:xfrm>
            <a:off x="3915433" y="4628322"/>
            <a:ext cx="1138845" cy="369332"/>
          </a:xfrm>
          <a:prstGeom prst="rect">
            <a:avLst/>
          </a:prstGeom>
          <a:noFill/>
        </p:spPr>
        <p:txBody>
          <a:bodyPr wrap="square" lIns="0" tIns="0" rIns="0" bIns="0" rtlCol="0">
            <a:spAutoFit/>
          </a:bodyPr>
          <a:lstStyle/>
          <a:p>
            <a:r>
              <a:rPr lang="en-US" altLang="zh-CN" sz="2400" b="1" dirty="0">
                <a:solidFill>
                  <a:srgbClr val="F8F8F8"/>
                </a:solidFill>
                <a:latin typeface="微软雅黑" pitchFamily="34" charset="-122"/>
                <a:ea typeface="微软雅黑" pitchFamily="34" charset="-122"/>
              </a:rPr>
              <a:t>ADOBE</a:t>
            </a:r>
          </a:p>
        </p:txBody>
      </p:sp>
      <p:sp>
        <p:nvSpPr>
          <p:cNvPr id="37" name="TextBox 30"/>
          <p:cNvSpPr txBox="1"/>
          <p:nvPr/>
        </p:nvSpPr>
        <p:spPr>
          <a:xfrm>
            <a:off x="7885248" y="5634080"/>
            <a:ext cx="1421943" cy="369332"/>
          </a:xfrm>
          <a:prstGeom prst="rect">
            <a:avLst/>
          </a:prstGeom>
          <a:noFill/>
        </p:spPr>
        <p:txBody>
          <a:bodyPr wrap="square" lIns="0" tIns="0" rIns="0" bIns="0" rtlCol="0">
            <a:spAutoFit/>
          </a:bodyPr>
          <a:lstStyle/>
          <a:p>
            <a:r>
              <a:rPr lang="en-US" altLang="zh-CN" sz="2400" b="1" dirty="0">
                <a:solidFill>
                  <a:srgbClr val="F8F8F8"/>
                </a:solidFill>
                <a:latin typeface="微软雅黑" pitchFamily="34" charset="-122"/>
                <a:ea typeface="微软雅黑" pitchFamily="34" charset="-122"/>
              </a:rPr>
              <a:t>OFFICE</a:t>
            </a:r>
          </a:p>
        </p:txBody>
      </p:sp>
    </p:spTree>
    <p:extLst>
      <p:ext uri="{BB962C8B-B14F-4D97-AF65-F5344CB8AC3E}">
        <p14:creationId xmlns:p14="http://schemas.microsoft.com/office/powerpoint/2010/main" xmlns="" val="602317547"/>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up)">
                                      <p:cBhvr>
                                        <p:cTn id="7" dur="500"/>
                                        <p:tgtEl>
                                          <p:spTgt spid="16"/>
                                        </p:tgtEl>
                                      </p:cBhvr>
                                    </p:animEffect>
                                  </p:childTnLst>
                                </p:cTn>
                              </p:par>
                            </p:childTnLst>
                          </p:cTn>
                        </p:par>
                        <p:par>
                          <p:cTn id="8" fill="hold">
                            <p:stCondLst>
                              <p:cond delay="500"/>
                            </p:stCondLst>
                            <p:childTnLst>
                              <p:par>
                                <p:cTn id="9" presetID="23" presetClass="entr" presetSubtype="32"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p:cTn id="11" dur="500" fill="hold"/>
                                        <p:tgtEl>
                                          <p:spTgt spid="25"/>
                                        </p:tgtEl>
                                        <p:attrNameLst>
                                          <p:attrName>ppt_w</p:attrName>
                                        </p:attrNameLst>
                                      </p:cBhvr>
                                      <p:tavLst>
                                        <p:tav tm="0">
                                          <p:val>
                                            <p:strVal val="4*#ppt_w"/>
                                          </p:val>
                                        </p:tav>
                                        <p:tav tm="100000">
                                          <p:val>
                                            <p:strVal val="#ppt_w"/>
                                          </p:val>
                                        </p:tav>
                                      </p:tavLst>
                                    </p:anim>
                                    <p:anim calcmode="lin" valueType="num">
                                      <p:cBhvr>
                                        <p:cTn id="12" dur="500" fill="hold"/>
                                        <p:tgtEl>
                                          <p:spTgt spid="25"/>
                                        </p:tgtEl>
                                        <p:attrNameLst>
                                          <p:attrName>ppt_h</p:attrName>
                                        </p:attrNameLst>
                                      </p:cBhvr>
                                      <p:tavLst>
                                        <p:tav tm="0">
                                          <p:val>
                                            <p:strVal val="4*#ppt_h"/>
                                          </p:val>
                                        </p:tav>
                                        <p:tav tm="100000">
                                          <p:val>
                                            <p:strVal val="#ppt_h"/>
                                          </p:val>
                                        </p:tav>
                                      </p:tavLst>
                                    </p:anim>
                                  </p:childTnLst>
                                </p:cTn>
                              </p:par>
                              <p:par>
                                <p:cTn id="13" presetID="23" presetClass="entr" presetSubtype="32" fill="hold" grpId="0" nodeType="withEffect">
                                  <p:stCondLst>
                                    <p:cond delay="200"/>
                                  </p:stCondLst>
                                  <p:childTnLst>
                                    <p:set>
                                      <p:cBhvr>
                                        <p:cTn id="14" dur="1" fill="hold">
                                          <p:stCondLst>
                                            <p:cond delay="0"/>
                                          </p:stCondLst>
                                        </p:cTn>
                                        <p:tgtEl>
                                          <p:spTgt spid="31"/>
                                        </p:tgtEl>
                                        <p:attrNameLst>
                                          <p:attrName>style.visibility</p:attrName>
                                        </p:attrNameLst>
                                      </p:cBhvr>
                                      <p:to>
                                        <p:strVal val="visible"/>
                                      </p:to>
                                    </p:set>
                                    <p:anim calcmode="lin" valueType="num">
                                      <p:cBhvr>
                                        <p:cTn id="15" dur="500" fill="hold"/>
                                        <p:tgtEl>
                                          <p:spTgt spid="31"/>
                                        </p:tgtEl>
                                        <p:attrNameLst>
                                          <p:attrName>ppt_w</p:attrName>
                                        </p:attrNameLst>
                                      </p:cBhvr>
                                      <p:tavLst>
                                        <p:tav tm="0">
                                          <p:val>
                                            <p:strVal val="4*#ppt_w"/>
                                          </p:val>
                                        </p:tav>
                                        <p:tav tm="100000">
                                          <p:val>
                                            <p:strVal val="#ppt_w"/>
                                          </p:val>
                                        </p:tav>
                                      </p:tavLst>
                                    </p:anim>
                                    <p:anim calcmode="lin" valueType="num">
                                      <p:cBhvr>
                                        <p:cTn id="16" dur="500" fill="hold"/>
                                        <p:tgtEl>
                                          <p:spTgt spid="31"/>
                                        </p:tgtEl>
                                        <p:attrNameLst>
                                          <p:attrName>ppt_h</p:attrName>
                                        </p:attrNameLst>
                                      </p:cBhvr>
                                      <p:tavLst>
                                        <p:tav tm="0">
                                          <p:val>
                                            <p:strVal val="4*#ppt_h"/>
                                          </p:val>
                                        </p:tav>
                                        <p:tav tm="100000">
                                          <p:val>
                                            <p:strVal val="#ppt_h"/>
                                          </p:val>
                                        </p:tav>
                                      </p:tavLst>
                                    </p:anim>
                                  </p:childTnLst>
                                </p:cTn>
                              </p:par>
                              <p:par>
                                <p:cTn id="17" presetID="23" presetClass="entr" presetSubtype="32" fill="hold" grpId="0" nodeType="withEffect">
                                  <p:stCondLst>
                                    <p:cond delay="400"/>
                                  </p:stCondLst>
                                  <p:childTnLst>
                                    <p:set>
                                      <p:cBhvr>
                                        <p:cTn id="18" dur="1" fill="hold">
                                          <p:stCondLst>
                                            <p:cond delay="0"/>
                                          </p:stCondLst>
                                        </p:cTn>
                                        <p:tgtEl>
                                          <p:spTgt spid="28"/>
                                        </p:tgtEl>
                                        <p:attrNameLst>
                                          <p:attrName>style.visibility</p:attrName>
                                        </p:attrNameLst>
                                      </p:cBhvr>
                                      <p:to>
                                        <p:strVal val="visible"/>
                                      </p:to>
                                    </p:set>
                                    <p:anim calcmode="lin" valueType="num">
                                      <p:cBhvr>
                                        <p:cTn id="19" dur="500" fill="hold"/>
                                        <p:tgtEl>
                                          <p:spTgt spid="28"/>
                                        </p:tgtEl>
                                        <p:attrNameLst>
                                          <p:attrName>ppt_w</p:attrName>
                                        </p:attrNameLst>
                                      </p:cBhvr>
                                      <p:tavLst>
                                        <p:tav tm="0">
                                          <p:val>
                                            <p:strVal val="4*#ppt_w"/>
                                          </p:val>
                                        </p:tav>
                                        <p:tav tm="100000">
                                          <p:val>
                                            <p:strVal val="#ppt_w"/>
                                          </p:val>
                                        </p:tav>
                                      </p:tavLst>
                                    </p:anim>
                                    <p:anim calcmode="lin" valueType="num">
                                      <p:cBhvr>
                                        <p:cTn id="20" dur="500" fill="hold"/>
                                        <p:tgtEl>
                                          <p:spTgt spid="28"/>
                                        </p:tgtEl>
                                        <p:attrNameLst>
                                          <p:attrName>ppt_h</p:attrName>
                                        </p:attrNameLst>
                                      </p:cBhvr>
                                      <p:tavLst>
                                        <p:tav tm="0">
                                          <p:val>
                                            <p:strVal val="4*#ppt_h"/>
                                          </p:val>
                                        </p:tav>
                                        <p:tav tm="100000">
                                          <p:val>
                                            <p:strVal val="#ppt_h"/>
                                          </p:val>
                                        </p:tav>
                                      </p:tavLst>
                                    </p:anim>
                                  </p:childTnLst>
                                </p:cTn>
                              </p:par>
                              <p:par>
                                <p:cTn id="21" presetID="23" presetClass="entr" presetSubtype="32" fill="hold" grpId="0" nodeType="withEffect">
                                  <p:stCondLst>
                                    <p:cond delay="600"/>
                                  </p:stCondLst>
                                  <p:childTnLst>
                                    <p:set>
                                      <p:cBhvr>
                                        <p:cTn id="22" dur="1" fill="hold">
                                          <p:stCondLst>
                                            <p:cond delay="0"/>
                                          </p:stCondLst>
                                        </p:cTn>
                                        <p:tgtEl>
                                          <p:spTgt spid="33"/>
                                        </p:tgtEl>
                                        <p:attrNameLst>
                                          <p:attrName>style.visibility</p:attrName>
                                        </p:attrNameLst>
                                      </p:cBhvr>
                                      <p:to>
                                        <p:strVal val="visible"/>
                                      </p:to>
                                    </p:set>
                                    <p:anim calcmode="lin" valueType="num">
                                      <p:cBhvr>
                                        <p:cTn id="23" dur="500" fill="hold"/>
                                        <p:tgtEl>
                                          <p:spTgt spid="33"/>
                                        </p:tgtEl>
                                        <p:attrNameLst>
                                          <p:attrName>ppt_w</p:attrName>
                                        </p:attrNameLst>
                                      </p:cBhvr>
                                      <p:tavLst>
                                        <p:tav tm="0">
                                          <p:val>
                                            <p:strVal val="4*#ppt_w"/>
                                          </p:val>
                                        </p:tav>
                                        <p:tav tm="100000">
                                          <p:val>
                                            <p:strVal val="#ppt_w"/>
                                          </p:val>
                                        </p:tav>
                                      </p:tavLst>
                                    </p:anim>
                                    <p:anim calcmode="lin" valueType="num">
                                      <p:cBhvr>
                                        <p:cTn id="24" dur="500" fill="hold"/>
                                        <p:tgtEl>
                                          <p:spTgt spid="33"/>
                                        </p:tgtEl>
                                        <p:attrNameLst>
                                          <p:attrName>ppt_h</p:attrName>
                                        </p:attrNameLst>
                                      </p:cBhvr>
                                      <p:tavLst>
                                        <p:tav tm="0">
                                          <p:val>
                                            <p:strVal val="4*#ppt_h"/>
                                          </p:val>
                                        </p:tav>
                                        <p:tav tm="100000">
                                          <p:val>
                                            <p:strVal val="#ppt_h"/>
                                          </p:val>
                                        </p:tav>
                                      </p:tavLst>
                                    </p:anim>
                                  </p:childTnLst>
                                </p:cTn>
                              </p:par>
                            </p:childTnLst>
                          </p:cTn>
                        </p:par>
                        <p:par>
                          <p:cTn id="25" fill="hold">
                            <p:stCondLst>
                              <p:cond delay="1600"/>
                            </p:stCondLst>
                            <p:childTnLst>
                              <p:par>
                                <p:cTn id="26" presetID="22" presetClass="entr" presetSubtype="2" fill="hold" grpId="0"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wipe(right)">
                                      <p:cBhvr>
                                        <p:cTn id="28" dur="500"/>
                                        <p:tgtEl>
                                          <p:spTgt spid="15"/>
                                        </p:tgtEl>
                                      </p:cBhvr>
                                    </p:animEffect>
                                  </p:childTnLst>
                                </p:cTn>
                              </p:par>
                            </p:childTnLst>
                          </p:cTn>
                        </p:par>
                        <p:par>
                          <p:cTn id="29" fill="hold">
                            <p:stCondLst>
                              <p:cond delay="2100"/>
                            </p:stCondLst>
                            <p:childTnLst>
                              <p:par>
                                <p:cTn id="30" presetID="53" presetClass="entr" presetSubtype="16" fill="hold" grpId="0" nodeType="after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p:cTn id="32" dur="500" fill="hold"/>
                                        <p:tgtEl>
                                          <p:spTgt spid="34"/>
                                        </p:tgtEl>
                                        <p:attrNameLst>
                                          <p:attrName>ppt_w</p:attrName>
                                        </p:attrNameLst>
                                      </p:cBhvr>
                                      <p:tavLst>
                                        <p:tav tm="0">
                                          <p:val>
                                            <p:fltVal val="0"/>
                                          </p:val>
                                        </p:tav>
                                        <p:tav tm="100000">
                                          <p:val>
                                            <p:strVal val="#ppt_w"/>
                                          </p:val>
                                        </p:tav>
                                      </p:tavLst>
                                    </p:anim>
                                    <p:anim calcmode="lin" valueType="num">
                                      <p:cBhvr>
                                        <p:cTn id="33" dur="500" fill="hold"/>
                                        <p:tgtEl>
                                          <p:spTgt spid="34"/>
                                        </p:tgtEl>
                                        <p:attrNameLst>
                                          <p:attrName>ppt_h</p:attrName>
                                        </p:attrNameLst>
                                      </p:cBhvr>
                                      <p:tavLst>
                                        <p:tav tm="0">
                                          <p:val>
                                            <p:fltVal val="0"/>
                                          </p:val>
                                        </p:tav>
                                        <p:tav tm="100000">
                                          <p:val>
                                            <p:strVal val="#ppt_h"/>
                                          </p:val>
                                        </p:tav>
                                      </p:tavLst>
                                    </p:anim>
                                    <p:animEffect transition="in" filter="fade">
                                      <p:cBhvr>
                                        <p:cTn id="34" dur="500"/>
                                        <p:tgtEl>
                                          <p:spTgt spid="34"/>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p:cTn id="37" dur="500" fill="hold"/>
                                        <p:tgtEl>
                                          <p:spTgt spid="24"/>
                                        </p:tgtEl>
                                        <p:attrNameLst>
                                          <p:attrName>ppt_w</p:attrName>
                                        </p:attrNameLst>
                                      </p:cBhvr>
                                      <p:tavLst>
                                        <p:tav tm="0">
                                          <p:val>
                                            <p:fltVal val="0"/>
                                          </p:val>
                                        </p:tav>
                                        <p:tav tm="100000">
                                          <p:val>
                                            <p:strVal val="#ppt_w"/>
                                          </p:val>
                                        </p:tav>
                                      </p:tavLst>
                                    </p:anim>
                                    <p:anim calcmode="lin" valueType="num">
                                      <p:cBhvr>
                                        <p:cTn id="38" dur="500" fill="hold"/>
                                        <p:tgtEl>
                                          <p:spTgt spid="24"/>
                                        </p:tgtEl>
                                        <p:attrNameLst>
                                          <p:attrName>ppt_h</p:attrName>
                                        </p:attrNameLst>
                                      </p:cBhvr>
                                      <p:tavLst>
                                        <p:tav tm="0">
                                          <p:val>
                                            <p:fltVal val="0"/>
                                          </p:val>
                                        </p:tav>
                                        <p:tav tm="100000">
                                          <p:val>
                                            <p:strVal val="#ppt_h"/>
                                          </p:val>
                                        </p:tav>
                                      </p:tavLst>
                                    </p:anim>
                                    <p:animEffect transition="in" filter="fade">
                                      <p:cBhvr>
                                        <p:cTn id="39" dur="500"/>
                                        <p:tgtEl>
                                          <p:spTgt spid="24"/>
                                        </p:tgtEl>
                                      </p:cBhvr>
                                    </p:animEffect>
                                  </p:childTnLst>
                                </p:cTn>
                              </p:par>
                            </p:childTnLst>
                          </p:cTn>
                        </p:par>
                        <p:par>
                          <p:cTn id="40" fill="hold">
                            <p:stCondLst>
                              <p:cond delay="2600"/>
                            </p:stCondLst>
                            <p:childTnLst>
                              <p:par>
                                <p:cTn id="41" presetID="22" presetClass="entr" presetSubtype="2"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right)">
                                      <p:cBhvr>
                                        <p:cTn id="43" dur="500"/>
                                        <p:tgtEl>
                                          <p:spTgt spid="8"/>
                                        </p:tgtEl>
                                      </p:cBhvr>
                                    </p:animEffect>
                                  </p:childTnLst>
                                </p:cTn>
                              </p:par>
                            </p:childTnLst>
                          </p:cTn>
                        </p:par>
                        <p:par>
                          <p:cTn id="44" fill="hold">
                            <p:stCondLst>
                              <p:cond delay="3100"/>
                            </p:stCondLst>
                            <p:childTnLst>
                              <p:par>
                                <p:cTn id="45" presetID="22" presetClass="entr" presetSubtype="8" fill="hold" grpId="0"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wipe(left)">
                                      <p:cBhvr>
                                        <p:cTn id="47" dur="500"/>
                                        <p:tgtEl>
                                          <p:spTgt spid="29"/>
                                        </p:tgtEl>
                                      </p:cBhvr>
                                    </p:animEffect>
                                  </p:childTnLst>
                                </p:cTn>
                              </p:par>
                            </p:childTnLst>
                          </p:cTn>
                        </p:par>
                        <p:par>
                          <p:cTn id="48" fill="hold">
                            <p:stCondLst>
                              <p:cond delay="3600"/>
                            </p:stCondLst>
                            <p:childTnLst>
                              <p:par>
                                <p:cTn id="49" presetID="53" presetClass="entr" presetSubtype="16" fill="hold" grpId="0" nodeType="afterEffect">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cBhvr>
                                        <p:cTn id="51" dur="500" fill="hold"/>
                                        <p:tgtEl>
                                          <p:spTgt spid="35"/>
                                        </p:tgtEl>
                                        <p:attrNameLst>
                                          <p:attrName>ppt_w</p:attrName>
                                        </p:attrNameLst>
                                      </p:cBhvr>
                                      <p:tavLst>
                                        <p:tav tm="0">
                                          <p:val>
                                            <p:fltVal val="0"/>
                                          </p:val>
                                        </p:tav>
                                        <p:tav tm="100000">
                                          <p:val>
                                            <p:strVal val="#ppt_w"/>
                                          </p:val>
                                        </p:tav>
                                      </p:tavLst>
                                    </p:anim>
                                    <p:anim calcmode="lin" valueType="num">
                                      <p:cBhvr>
                                        <p:cTn id="52" dur="500" fill="hold"/>
                                        <p:tgtEl>
                                          <p:spTgt spid="35"/>
                                        </p:tgtEl>
                                        <p:attrNameLst>
                                          <p:attrName>ppt_h</p:attrName>
                                        </p:attrNameLst>
                                      </p:cBhvr>
                                      <p:tavLst>
                                        <p:tav tm="0">
                                          <p:val>
                                            <p:fltVal val="0"/>
                                          </p:val>
                                        </p:tav>
                                        <p:tav tm="100000">
                                          <p:val>
                                            <p:strVal val="#ppt_h"/>
                                          </p:val>
                                        </p:tav>
                                      </p:tavLst>
                                    </p:anim>
                                    <p:animEffect transition="in" filter="fade">
                                      <p:cBhvr>
                                        <p:cTn id="53" dur="500"/>
                                        <p:tgtEl>
                                          <p:spTgt spid="3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30"/>
                                        </p:tgtEl>
                                        <p:attrNameLst>
                                          <p:attrName>style.visibility</p:attrName>
                                        </p:attrNameLst>
                                      </p:cBhvr>
                                      <p:to>
                                        <p:strVal val="visible"/>
                                      </p:to>
                                    </p:set>
                                    <p:anim calcmode="lin" valueType="num">
                                      <p:cBhvr>
                                        <p:cTn id="56" dur="500" fill="hold"/>
                                        <p:tgtEl>
                                          <p:spTgt spid="30"/>
                                        </p:tgtEl>
                                        <p:attrNameLst>
                                          <p:attrName>ppt_w</p:attrName>
                                        </p:attrNameLst>
                                      </p:cBhvr>
                                      <p:tavLst>
                                        <p:tav tm="0">
                                          <p:val>
                                            <p:fltVal val="0"/>
                                          </p:val>
                                        </p:tav>
                                        <p:tav tm="100000">
                                          <p:val>
                                            <p:strVal val="#ppt_w"/>
                                          </p:val>
                                        </p:tav>
                                      </p:tavLst>
                                    </p:anim>
                                    <p:anim calcmode="lin" valueType="num">
                                      <p:cBhvr>
                                        <p:cTn id="57" dur="500" fill="hold"/>
                                        <p:tgtEl>
                                          <p:spTgt spid="30"/>
                                        </p:tgtEl>
                                        <p:attrNameLst>
                                          <p:attrName>ppt_h</p:attrName>
                                        </p:attrNameLst>
                                      </p:cBhvr>
                                      <p:tavLst>
                                        <p:tav tm="0">
                                          <p:val>
                                            <p:fltVal val="0"/>
                                          </p:val>
                                        </p:tav>
                                        <p:tav tm="100000">
                                          <p:val>
                                            <p:strVal val="#ppt_h"/>
                                          </p:val>
                                        </p:tav>
                                      </p:tavLst>
                                    </p:anim>
                                    <p:animEffect transition="in" filter="fade">
                                      <p:cBhvr>
                                        <p:cTn id="58" dur="500"/>
                                        <p:tgtEl>
                                          <p:spTgt spid="30"/>
                                        </p:tgtEl>
                                      </p:cBhvr>
                                    </p:animEffect>
                                  </p:childTnLst>
                                </p:cTn>
                              </p:par>
                            </p:childTnLst>
                          </p:cTn>
                        </p:par>
                        <p:par>
                          <p:cTn id="59" fill="hold">
                            <p:stCondLst>
                              <p:cond delay="4100"/>
                            </p:stCondLst>
                            <p:childTnLst>
                              <p:par>
                                <p:cTn id="60" presetID="22" presetClass="entr" presetSubtype="8" fill="hold" grpId="0" nodeType="after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wipe(left)">
                                      <p:cBhvr>
                                        <p:cTn id="62" dur="500"/>
                                        <p:tgtEl>
                                          <p:spTgt spid="10"/>
                                        </p:tgtEl>
                                      </p:cBhvr>
                                    </p:animEffect>
                                  </p:childTnLst>
                                </p:cTn>
                              </p:par>
                            </p:childTnLst>
                          </p:cTn>
                        </p:par>
                        <p:par>
                          <p:cTn id="63" fill="hold">
                            <p:stCondLst>
                              <p:cond delay="4600"/>
                            </p:stCondLst>
                            <p:childTnLst>
                              <p:par>
                                <p:cTn id="64" presetID="22" presetClass="entr" presetSubtype="2" fill="hold" grpId="0" nodeType="after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wipe(right)">
                                      <p:cBhvr>
                                        <p:cTn id="66" dur="500"/>
                                        <p:tgtEl>
                                          <p:spTgt spid="26"/>
                                        </p:tgtEl>
                                      </p:cBhvr>
                                    </p:animEffect>
                                  </p:childTnLst>
                                </p:cTn>
                              </p:par>
                            </p:childTnLst>
                          </p:cTn>
                        </p:par>
                        <p:par>
                          <p:cTn id="67" fill="hold">
                            <p:stCondLst>
                              <p:cond delay="5100"/>
                            </p:stCondLst>
                            <p:childTnLst>
                              <p:par>
                                <p:cTn id="68" presetID="53" presetClass="entr" presetSubtype="16" fill="hold" grpId="0" nodeType="afterEffect">
                                  <p:stCondLst>
                                    <p:cond delay="0"/>
                                  </p:stCondLst>
                                  <p:childTnLst>
                                    <p:set>
                                      <p:cBhvr>
                                        <p:cTn id="69" dur="1" fill="hold">
                                          <p:stCondLst>
                                            <p:cond delay="0"/>
                                          </p:stCondLst>
                                        </p:cTn>
                                        <p:tgtEl>
                                          <p:spTgt spid="36"/>
                                        </p:tgtEl>
                                        <p:attrNameLst>
                                          <p:attrName>style.visibility</p:attrName>
                                        </p:attrNameLst>
                                      </p:cBhvr>
                                      <p:to>
                                        <p:strVal val="visible"/>
                                      </p:to>
                                    </p:set>
                                    <p:anim calcmode="lin" valueType="num">
                                      <p:cBhvr>
                                        <p:cTn id="70" dur="500" fill="hold"/>
                                        <p:tgtEl>
                                          <p:spTgt spid="36"/>
                                        </p:tgtEl>
                                        <p:attrNameLst>
                                          <p:attrName>ppt_w</p:attrName>
                                        </p:attrNameLst>
                                      </p:cBhvr>
                                      <p:tavLst>
                                        <p:tav tm="0">
                                          <p:val>
                                            <p:fltVal val="0"/>
                                          </p:val>
                                        </p:tav>
                                        <p:tav tm="100000">
                                          <p:val>
                                            <p:strVal val="#ppt_w"/>
                                          </p:val>
                                        </p:tav>
                                      </p:tavLst>
                                    </p:anim>
                                    <p:anim calcmode="lin" valueType="num">
                                      <p:cBhvr>
                                        <p:cTn id="71" dur="500" fill="hold"/>
                                        <p:tgtEl>
                                          <p:spTgt spid="36"/>
                                        </p:tgtEl>
                                        <p:attrNameLst>
                                          <p:attrName>ppt_h</p:attrName>
                                        </p:attrNameLst>
                                      </p:cBhvr>
                                      <p:tavLst>
                                        <p:tav tm="0">
                                          <p:val>
                                            <p:fltVal val="0"/>
                                          </p:val>
                                        </p:tav>
                                        <p:tav tm="100000">
                                          <p:val>
                                            <p:strVal val="#ppt_h"/>
                                          </p:val>
                                        </p:tav>
                                      </p:tavLst>
                                    </p:anim>
                                    <p:animEffect transition="in" filter="fade">
                                      <p:cBhvr>
                                        <p:cTn id="72" dur="500"/>
                                        <p:tgtEl>
                                          <p:spTgt spid="36"/>
                                        </p:tgtEl>
                                      </p:cBhvr>
                                    </p:animEffect>
                                  </p:childTnLst>
                                </p:cTn>
                              </p:par>
                              <p:par>
                                <p:cTn id="73" presetID="53" presetClass="entr" presetSubtype="16" fill="hold" grpId="0" nodeType="withEffect">
                                  <p:stCondLst>
                                    <p:cond delay="0"/>
                                  </p:stCondLst>
                                  <p:childTnLst>
                                    <p:set>
                                      <p:cBhvr>
                                        <p:cTn id="74" dur="1" fill="hold">
                                          <p:stCondLst>
                                            <p:cond delay="0"/>
                                          </p:stCondLst>
                                        </p:cTn>
                                        <p:tgtEl>
                                          <p:spTgt spid="27"/>
                                        </p:tgtEl>
                                        <p:attrNameLst>
                                          <p:attrName>style.visibility</p:attrName>
                                        </p:attrNameLst>
                                      </p:cBhvr>
                                      <p:to>
                                        <p:strVal val="visible"/>
                                      </p:to>
                                    </p:set>
                                    <p:anim calcmode="lin" valueType="num">
                                      <p:cBhvr>
                                        <p:cTn id="75" dur="500" fill="hold"/>
                                        <p:tgtEl>
                                          <p:spTgt spid="27"/>
                                        </p:tgtEl>
                                        <p:attrNameLst>
                                          <p:attrName>ppt_w</p:attrName>
                                        </p:attrNameLst>
                                      </p:cBhvr>
                                      <p:tavLst>
                                        <p:tav tm="0">
                                          <p:val>
                                            <p:fltVal val="0"/>
                                          </p:val>
                                        </p:tav>
                                        <p:tav tm="100000">
                                          <p:val>
                                            <p:strVal val="#ppt_w"/>
                                          </p:val>
                                        </p:tav>
                                      </p:tavLst>
                                    </p:anim>
                                    <p:anim calcmode="lin" valueType="num">
                                      <p:cBhvr>
                                        <p:cTn id="76" dur="500" fill="hold"/>
                                        <p:tgtEl>
                                          <p:spTgt spid="27"/>
                                        </p:tgtEl>
                                        <p:attrNameLst>
                                          <p:attrName>ppt_h</p:attrName>
                                        </p:attrNameLst>
                                      </p:cBhvr>
                                      <p:tavLst>
                                        <p:tav tm="0">
                                          <p:val>
                                            <p:fltVal val="0"/>
                                          </p:val>
                                        </p:tav>
                                        <p:tav tm="100000">
                                          <p:val>
                                            <p:strVal val="#ppt_h"/>
                                          </p:val>
                                        </p:tav>
                                      </p:tavLst>
                                    </p:anim>
                                    <p:animEffect transition="in" filter="fade">
                                      <p:cBhvr>
                                        <p:cTn id="77" dur="500"/>
                                        <p:tgtEl>
                                          <p:spTgt spid="27"/>
                                        </p:tgtEl>
                                      </p:cBhvr>
                                    </p:animEffect>
                                  </p:childTnLst>
                                </p:cTn>
                              </p:par>
                            </p:childTnLst>
                          </p:cTn>
                        </p:par>
                        <p:par>
                          <p:cTn id="78" fill="hold">
                            <p:stCondLst>
                              <p:cond delay="5600"/>
                            </p:stCondLst>
                            <p:childTnLst>
                              <p:par>
                                <p:cTn id="79" presetID="22" presetClass="entr" presetSubtype="2" fill="hold" grpId="0" nodeType="after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wipe(right)">
                                      <p:cBhvr>
                                        <p:cTn id="81" dur="500"/>
                                        <p:tgtEl>
                                          <p:spTgt spid="12"/>
                                        </p:tgtEl>
                                      </p:cBhvr>
                                    </p:animEffect>
                                  </p:childTnLst>
                                </p:cTn>
                              </p:par>
                            </p:childTnLst>
                          </p:cTn>
                        </p:par>
                        <p:par>
                          <p:cTn id="82" fill="hold">
                            <p:stCondLst>
                              <p:cond delay="6100"/>
                            </p:stCondLst>
                            <p:childTnLst>
                              <p:par>
                                <p:cTn id="83" presetID="22" presetClass="entr" presetSubtype="8" fill="hold" grpId="0" nodeType="afterEffect">
                                  <p:stCondLst>
                                    <p:cond delay="0"/>
                                  </p:stCondLst>
                                  <p:childTnLst>
                                    <p:set>
                                      <p:cBhvr>
                                        <p:cTn id="84" dur="1" fill="hold">
                                          <p:stCondLst>
                                            <p:cond delay="0"/>
                                          </p:stCondLst>
                                        </p:cTn>
                                        <p:tgtEl>
                                          <p:spTgt spid="14"/>
                                        </p:tgtEl>
                                        <p:attrNameLst>
                                          <p:attrName>style.visibility</p:attrName>
                                        </p:attrNameLst>
                                      </p:cBhvr>
                                      <p:to>
                                        <p:strVal val="visible"/>
                                      </p:to>
                                    </p:set>
                                    <p:animEffect transition="in" filter="wipe(left)">
                                      <p:cBhvr>
                                        <p:cTn id="85" dur="500"/>
                                        <p:tgtEl>
                                          <p:spTgt spid="14"/>
                                        </p:tgtEl>
                                      </p:cBhvr>
                                    </p:animEffect>
                                  </p:childTnLst>
                                </p:cTn>
                              </p:par>
                            </p:childTnLst>
                          </p:cTn>
                        </p:par>
                        <p:par>
                          <p:cTn id="86" fill="hold">
                            <p:stCondLst>
                              <p:cond delay="6600"/>
                            </p:stCondLst>
                            <p:childTnLst>
                              <p:par>
                                <p:cTn id="87" presetID="53" presetClass="entr" presetSubtype="16" fill="hold" grpId="0" nodeType="afterEffect">
                                  <p:stCondLst>
                                    <p:cond delay="0"/>
                                  </p:stCondLst>
                                  <p:childTnLst>
                                    <p:set>
                                      <p:cBhvr>
                                        <p:cTn id="88" dur="1" fill="hold">
                                          <p:stCondLst>
                                            <p:cond delay="0"/>
                                          </p:stCondLst>
                                        </p:cTn>
                                        <p:tgtEl>
                                          <p:spTgt spid="37"/>
                                        </p:tgtEl>
                                        <p:attrNameLst>
                                          <p:attrName>style.visibility</p:attrName>
                                        </p:attrNameLst>
                                      </p:cBhvr>
                                      <p:to>
                                        <p:strVal val="visible"/>
                                      </p:to>
                                    </p:set>
                                    <p:anim calcmode="lin" valueType="num">
                                      <p:cBhvr>
                                        <p:cTn id="89" dur="500" fill="hold"/>
                                        <p:tgtEl>
                                          <p:spTgt spid="37"/>
                                        </p:tgtEl>
                                        <p:attrNameLst>
                                          <p:attrName>ppt_w</p:attrName>
                                        </p:attrNameLst>
                                      </p:cBhvr>
                                      <p:tavLst>
                                        <p:tav tm="0">
                                          <p:val>
                                            <p:fltVal val="0"/>
                                          </p:val>
                                        </p:tav>
                                        <p:tav tm="100000">
                                          <p:val>
                                            <p:strVal val="#ppt_w"/>
                                          </p:val>
                                        </p:tav>
                                      </p:tavLst>
                                    </p:anim>
                                    <p:anim calcmode="lin" valueType="num">
                                      <p:cBhvr>
                                        <p:cTn id="90" dur="500" fill="hold"/>
                                        <p:tgtEl>
                                          <p:spTgt spid="37"/>
                                        </p:tgtEl>
                                        <p:attrNameLst>
                                          <p:attrName>ppt_h</p:attrName>
                                        </p:attrNameLst>
                                      </p:cBhvr>
                                      <p:tavLst>
                                        <p:tav tm="0">
                                          <p:val>
                                            <p:fltVal val="0"/>
                                          </p:val>
                                        </p:tav>
                                        <p:tav tm="100000">
                                          <p:val>
                                            <p:strVal val="#ppt_h"/>
                                          </p:val>
                                        </p:tav>
                                      </p:tavLst>
                                    </p:anim>
                                    <p:animEffect transition="in" filter="fade">
                                      <p:cBhvr>
                                        <p:cTn id="91" dur="500"/>
                                        <p:tgtEl>
                                          <p:spTgt spid="37"/>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32"/>
                                        </p:tgtEl>
                                        <p:attrNameLst>
                                          <p:attrName>style.visibility</p:attrName>
                                        </p:attrNameLst>
                                      </p:cBhvr>
                                      <p:to>
                                        <p:strVal val="visible"/>
                                      </p:to>
                                    </p:set>
                                    <p:anim calcmode="lin" valueType="num">
                                      <p:cBhvr>
                                        <p:cTn id="94" dur="500" fill="hold"/>
                                        <p:tgtEl>
                                          <p:spTgt spid="32"/>
                                        </p:tgtEl>
                                        <p:attrNameLst>
                                          <p:attrName>ppt_w</p:attrName>
                                        </p:attrNameLst>
                                      </p:cBhvr>
                                      <p:tavLst>
                                        <p:tav tm="0">
                                          <p:val>
                                            <p:fltVal val="0"/>
                                          </p:val>
                                        </p:tav>
                                        <p:tav tm="100000">
                                          <p:val>
                                            <p:strVal val="#ppt_w"/>
                                          </p:val>
                                        </p:tav>
                                      </p:tavLst>
                                    </p:anim>
                                    <p:anim calcmode="lin" valueType="num">
                                      <p:cBhvr>
                                        <p:cTn id="95" dur="500" fill="hold"/>
                                        <p:tgtEl>
                                          <p:spTgt spid="32"/>
                                        </p:tgtEl>
                                        <p:attrNameLst>
                                          <p:attrName>ppt_h</p:attrName>
                                        </p:attrNameLst>
                                      </p:cBhvr>
                                      <p:tavLst>
                                        <p:tav tm="0">
                                          <p:val>
                                            <p:fltVal val="0"/>
                                          </p:val>
                                        </p:tav>
                                        <p:tav tm="100000">
                                          <p:val>
                                            <p:strVal val="#ppt_h"/>
                                          </p:val>
                                        </p:tav>
                                      </p:tavLst>
                                    </p:anim>
                                    <p:animEffect transition="in" filter="fade">
                                      <p:cBhvr>
                                        <p:cTn id="96" dur="500"/>
                                        <p:tgtEl>
                                          <p:spTgt spid="32"/>
                                        </p:tgtEl>
                                      </p:cBhvr>
                                    </p:animEffect>
                                  </p:childTnLst>
                                </p:cTn>
                              </p:par>
                            </p:childTnLst>
                          </p:cTn>
                        </p:par>
                        <p:par>
                          <p:cTn id="97" fill="hold">
                            <p:stCondLst>
                              <p:cond delay="7100"/>
                            </p:stCondLst>
                            <p:childTnLst>
                              <p:par>
                                <p:cTn id="98" presetID="22" presetClass="entr" presetSubtype="8" fill="hold" grpId="0" nodeType="afterEffect">
                                  <p:stCondLst>
                                    <p:cond delay="0"/>
                                  </p:stCondLst>
                                  <p:childTnLst>
                                    <p:set>
                                      <p:cBhvr>
                                        <p:cTn id="99" dur="1" fill="hold">
                                          <p:stCondLst>
                                            <p:cond delay="0"/>
                                          </p:stCondLst>
                                        </p:cTn>
                                        <p:tgtEl>
                                          <p:spTgt spid="13"/>
                                        </p:tgtEl>
                                        <p:attrNameLst>
                                          <p:attrName>style.visibility</p:attrName>
                                        </p:attrNameLst>
                                      </p:cBhvr>
                                      <p:to>
                                        <p:strVal val="visible"/>
                                      </p:to>
                                    </p:set>
                                    <p:animEffect transition="in" filter="wipe(left)">
                                      <p:cBhvr>
                                        <p:cTn id="10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3" grpId="0"/>
      <p:bldP spid="14" grpId="0" animBg="1"/>
      <p:bldP spid="15"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p:bldP spid="35" grpId="0"/>
      <p:bldP spid="36" grpId="0"/>
      <p:bldP spid="37"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32893"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a:solidFill>
                  <a:srgbClr val="FEFEFE"/>
                </a:solidFill>
                <a:latin typeface="Impact" panose="020B0806030902050204" pitchFamily="34" charset="0"/>
                <a:ea typeface="FZYaoTi" panose="02010601030101010101" pitchFamily="2" charset="-122"/>
                <a:sym typeface="Impact" panose="020B0806030902050204" pitchFamily="34" charset="0"/>
              </a:rPr>
              <a:t>2.1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解决问题</a:t>
            </a:r>
          </a:p>
        </p:txBody>
      </p:sp>
      <p:sp>
        <p:nvSpPr>
          <p:cNvPr id="8" name="Freeform 5"/>
          <p:cNvSpPr>
            <a:spLocks/>
          </p:cNvSpPr>
          <p:nvPr/>
        </p:nvSpPr>
        <p:spPr bwMode="auto">
          <a:xfrm>
            <a:off x="2058656" y="4842251"/>
            <a:ext cx="279260" cy="241179"/>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8DC22A"/>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6"/>
          <p:cNvSpPr>
            <a:spLocks/>
          </p:cNvSpPr>
          <p:nvPr/>
        </p:nvSpPr>
        <p:spPr bwMode="auto">
          <a:xfrm>
            <a:off x="4678982" y="4842251"/>
            <a:ext cx="279260" cy="241179"/>
          </a:xfrm>
          <a:custGeom>
            <a:avLst/>
            <a:gdLst>
              <a:gd name="T0" fmla="*/ 24 w 65"/>
              <a:gd name="T1" fmla="*/ 0 h 56"/>
              <a:gd name="T2" fmla="*/ 40 w 65"/>
              <a:gd name="T3" fmla="*/ 0 h 56"/>
              <a:gd name="T4" fmla="*/ 59 w 65"/>
              <a:gd name="T5" fmla="*/ 0 h 56"/>
              <a:gd name="T6" fmla="*/ 63 w 65"/>
              <a:gd name="T7" fmla="*/ 6 h 56"/>
              <a:gd name="T8" fmla="*/ 53 w 65"/>
              <a:gd name="T9" fmla="*/ 22 h 56"/>
              <a:gd name="T10" fmla="*/ 45 w 65"/>
              <a:gd name="T11" fmla="*/ 36 h 56"/>
              <a:gd name="T12" fmla="*/ 36 w 65"/>
              <a:gd name="T13" fmla="*/ 52 h 56"/>
              <a:gd name="T14" fmla="*/ 28 w 65"/>
              <a:gd name="T15" fmla="*/ 52 h 56"/>
              <a:gd name="T16" fmla="*/ 19 w 65"/>
              <a:gd name="T17" fmla="*/ 36 h 56"/>
              <a:gd name="T18" fmla="*/ 11 w 65"/>
              <a:gd name="T19" fmla="*/ 22 h 56"/>
              <a:gd name="T20" fmla="*/ 2 w 65"/>
              <a:gd name="T21" fmla="*/ 6 h 56"/>
              <a:gd name="T22" fmla="*/ 6 w 65"/>
              <a:gd name="T23" fmla="*/ 0 h 56"/>
              <a:gd name="T24" fmla="*/ 24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4" y="0"/>
                </a:moveTo>
                <a:cubicBezTo>
                  <a:pt x="29" y="0"/>
                  <a:pt x="36" y="0"/>
                  <a:pt x="40" y="0"/>
                </a:cubicBezTo>
                <a:cubicBezTo>
                  <a:pt x="59" y="0"/>
                  <a:pt x="59" y="0"/>
                  <a:pt x="59" y="0"/>
                </a:cubicBezTo>
                <a:cubicBezTo>
                  <a:pt x="63" y="0"/>
                  <a:pt x="65" y="3"/>
                  <a:pt x="63" y="6"/>
                </a:cubicBezTo>
                <a:cubicBezTo>
                  <a:pt x="53" y="22"/>
                  <a:pt x="53" y="22"/>
                  <a:pt x="53" y="22"/>
                </a:cubicBezTo>
                <a:cubicBezTo>
                  <a:pt x="51" y="26"/>
                  <a:pt x="48" y="32"/>
                  <a:pt x="45" y="36"/>
                </a:cubicBezTo>
                <a:cubicBezTo>
                  <a:pt x="36" y="52"/>
                  <a:pt x="36" y="52"/>
                  <a:pt x="36" y="52"/>
                </a:cubicBezTo>
                <a:cubicBezTo>
                  <a:pt x="34" y="56"/>
                  <a:pt x="30" y="56"/>
                  <a:pt x="28" y="52"/>
                </a:cubicBezTo>
                <a:cubicBezTo>
                  <a:pt x="19" y="36"/>
                  <a:pt x="19" y="36"/>
                  <a:pt x="19" y="36"/>
                </a:cubicBezTo>
                <a:cubicBezTo>
                  <a:pt x="17" y="32"/>
                  <a:pt x="13" y="26"/>
                  <a:pt x="11" y="22"/>
                </a:cubicBezTo>
                <a:cubicBezTo>
                  <a:pt x="2" y="6"/>
                  <a:pt x="2" y="6"/>
                  <a:pt x="2" y="6"/>
                </a:cubicBezTo>
                <a:cubicBezTo>
                  <a:pt x="0" y="3"/>
                  <a:pt x="1" y="0"/>
                  <a:pt x="6" y="0"/>
                </a:cubicBezTo>
                <a:lnTo>
                  <a:pt x="24" y="0"/>
                </a:lnTo>
                <a:close/>
              </a:path>
            </a:pathLst>
          </a:custGeom>
          <a:solidFill>
            <a:srgbClr val="404040"/>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7"/>
          <p:cNvSpPr>
            <a:spLocks/>
          </p:cNvSpPr>
          <p:nvPr/>
        </p:nvSpPr>
        <p:spPr bwMode="auto">
          <a:xfrm>
            <a:off x="7313816" y="4842251"/>
            <a:ext cx="282886" cy="241179"/>
          </a:xfrm>
          <a:custGeom>
            <a:avLst/>
            <a:gdLst>
              <a:gd name="T0" fmla="*/ 25 w 66"/>
              <a:gd name="T1" fmla="*/ 0 h 56"/>
              <a:gd name="T2" fmla="*/ 41 w 66"/>
              <a:gd name="T3" fmla="*/ 0 h 56"/>
              <a:gd name="T4" fmla="*/ 59 w 66"/>
              <a:gd name="T5" fmla="*/ 0 h 56"/>
              <a:gd name="T6" fmla="*/ 63 w 66"/>
              <a:gd name="T7" fmla="*/ 6 h 56"/>
              <a:gd name="T8" fmla="*/ 54 w 66"/>
              <a:gd name="T9" fmla="*/ 22 h 56"/>
              <a:gd name="T10" fmla="*/ 46 w 66"/>
              <a:gd name="T11" fmla="*/ 36 h 56"/>
              <a:gd name="T12" fmla="*/ 37 w 66"/>
              <a:gd name="T13" fmla="*/ 52 h 56"/>
              <a:gd name="T14" fmla="*/ 29 w 66"/>
              <a:gd name="T15" fmla="*/ 52 h 56"/>
              <a:gd name="T16" fmla="*/ 20 w 66"/>
              <a:gd name="T17" fmla="*/ 36 h 56"/>
              <a:gd name="T18" fmla="*/ 12 w 66"/>
              <a:gd name="T19" fmla="*/ 22 h 56"/>
              <a:gd name="T20" fmla="*/ 2 w 66"/>
              <a:gd name="T21" fmla="*/ 6 h 56"/>
              <a:gd name="T22" fmla="*/ 6 w 66"/>
              <a:gd name="T23" fmla="*/ 0 h 56"/>
              <a:gd name="T24" fmla="*/ 25 w 66"/>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56">
                <a:moveTo>
                  <a:pt x="25" y="0"/>
                </a:moveTo>
                <a:cubicBezTo>
                  <a:pt x="29" y="0"/>
                  <a:pt x="37" y="0"/>
                  <a:pt x="41" y="0"/>
                </a:cubicBezTo>
                <a:cubicBezTo>
                  <a:pt x="59" y="0"/>
                  <a:pt x="59" y="0"/>
                  <a:pt x="59" y="0"/>
                </a:cubicBezTo>
                <a:cubicBezTo>
                  <a:pt x="64" y="0"/>
                  <a:pt x="66"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8" y="32"/>
                  <a:pt x="14" y="26"/>
                  <a:pt x="12" y="22"/>
                </a:cubicBezTo>
                <a:cubicBezTo>
                  <a:pt x="2" y="6"/>
                  <a:pt x="2" y="6"/>
                  <a:pt x="2" y="6"/>
                </a:cubicBezTo>
                <a:cubicBezTo>
                  <a:pt x="0" y="3"/>
                  <a:pt x="2" y="0"/>
                  <a:pt x="6" y="0"/>
                </a:cubicBezTo>
                <a:lnTo>
                  <a:pt x="25" y="0"/>
                </a:lnTo>
                <a:close/>
              </a:path>
            </a:pathLst>
          </a:custGeom>
          <a:solidFill>
            <a:srgbClr val="8DC22A"/>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8"/>
          <p:cNvSpPr>
            <a:spLocks/>
          </p:cNvSpPr>
          <p:nvPr/>
        </p:nvSpPr>
        <p:spPr bwMode="auto">
          <a:xfrm>
            <a:off x="9908755" y="4842251"/>
            <a:ext cx="279260" cy="241179"/>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404040"/>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14" name="矩形 47"/>
          <p:cNvSpPr>
            <a:spLocks noChangeArrowheads="1"/>
          </p:cNvSpPr>
          <p:nvPr/>
        </p:nvSpPr>
        <p:spPr bwMode="auto">
          <a:xfrm>
            <a:off x="1029692" y="5334000"/>
            <a:ext cx="2684043" cy="843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404040"/>
                </a:solidFill>
              </a:rPr>
              <a:t>单击此处输入标题</a:t>
            </a:r>
            <a:endParaRPr lang="en-US" altLang="zh-CN" sz="2000" dirty="0">
              <a:solidFill>
                <a:srgbClr val="404040"/>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15" name="矩形 47"/>
          <p:cNvSpPr>
            <a:spLocks noChangeArrowheads="1"/>
          </p:cNvSpPr>
          <p:nvPr/>
        </p:nvSpPr>
        <p:spPr bwMode="auto">
          <a:xfrm>
            <a:off x="3616220" y="5334000"/>
            <a:ext cx="2684043" cy="843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404040"/>
                </a:solidFill>
              </a:rPr>
              <a:t>单击此处输入标题</a:t>
            </a:r>
            <a:endParaRPr lang="en-US" altLang="zh-CN" sz="2000" dirty="0">
              <a:solidFill>
                <a:srgbClr val="404040"/>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16" name="矩形 47"/>
          <p:cNvSpPr>
            <a:spLocks noChangeArrowheads="1"/>
          </p:cNvSpPr>
          <p:nvPr/>
        </p:nvSpPr>
        <p:spPr bwMode="auto">
          <a:xfrm>
            <a:off x="6202748" y="5334000"/>
            <a:ext cx="2684043" cy="843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smtClean="0">
                <a:solidFill>
                  <a:srgbClr val="404040"/>
                </a:solidFill>
              </a:rPr>
              <a:t>单击</a:t>
            </a:r>
            <a:r>
              <a:rPr lang="zh-CN" altLang="en-US" sz="2000" dirty="0">
                <a:solidFill>
                  <a:srgbClr val="404040"/>
                </a:solidFill>
              </a:rPr>
              <a:t>此处输入标题</a:t>
            </a:r>
            <a:endParaRPr lang="en-US" altLang="zh-CN" sz="2000" dirty="0">
              <a:solidFill>
                <a:srgbClr val="404040"/>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17" name="矩形 47"/>
          <p:cNvSpPr>
            <a:spLocks noChangeArrowheads="1"/>
          </p:cNvSpPr>
          <p:nvPr/>
        </p:nvSpPr>
        <p:spPr bwMode="auto">
          <a:xfrm>
            <a:off x="8959544" y="5334000"/>
            <a:ext cx="2684043" cy="843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404040"/>
                </a:solidFill>
              </a:rPr>
              <a:t>单击此处输入标题</a:t>
            </a:r>
            <a:endParaRPr lang="en-US" altLang="zh-CN" sz="2000" dirty="0">
              <a:solidFill>
                <a:srgbClr val="404040"/>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grpSp>
        <p:nvGrpSpPr>
          <p:cNvPr id="18" name="组合 17"/>
          <p:cNvGrpSpPr/>
          <p:nvPr/>
        </p:nvGrpSpPr>
        <p:grpSpPr>
          <a:xfrm>
            <a:off x="8913212" y="2464917"/>
            <a:ext cx="2170610" cy="2179676"/>
            <a:chOff x="8913212" y="2354079"/>
            <a:chExt cx="2170610" cy="2179676"/>
          </a:xfrm>
        </p:grpSpPr>
        <p:sp>
          <p:nvSpPr>
            <p:cNvPr id="20" name="Oval 17"/>
            <p:cNvSpPr>
              <a:spLocks noChangeArrowheads="1"/>
            </p:cNvSpPr>
            <p:nvPr/>
          </p:nvSpPr>
          <p:spPr bwMode="auto">
            <a:xfrm>
              <a:off x="8913212" y="2354079"/>
              <a:ext cx="2170610" cy="2179676"/>
            </a:xfrm>
            <a:prstGeom prst="ellipse">
              <a:avLst/>
            </a:prstGeom>
            <a:noFill/>
            <a:ln>
              <a:solidFill>
                <a:srgbClr val="40404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1" name="Oval 23"/>
            <p:cNvSpPr>
              <a:spLocks noChangeArrowheads="1"/>
            </p:cNvSpPr>
            <p:nvPr/>
          </p:nvSpPr>
          <p:spPr bwMode="auto">
            <a:xfrm>
              <a:off x="9223300" y="2673233"/>
              <a:ext cx="1564942" cy="1572196"/>
            </a:xfrm>
            <a:prstGeom prst="ellipse">
              <a:avLst/>
            </a:prstGeom>
            <a:solidFill>
              <a:srgbClr val="40404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22" name="组合 21"/>
          <p:cNvGrpSpPr/>
          <p:nvPr/>
        </p:nvGrpSpPr>
        <p:grpSpPr>
          <a:xfrm>
            <a:off x="3710640" y="2464917"/>
            <a:ext cx="2170610" cy="2179676"/>
            <a:chOff x="3710640" y="2354079"/>
            <a:chExt cx="2170610" cy="2179676"/>
          </a:xfrm>
        </p:grpSpPr>
        <p:sp>
          <p:nvSpPr>
            <p:cNvPr id="23" name="Oval 11"/>
            <p:cNvSpPr>
              <a:spLocks noChangeArrowheads="1"/>
            </p:cNvSpPr>
            <p:nvPr/>
          </p:nvSpPr>
          <p:spPr bwMode="auto">
            <a:xfrm>
              <a:off x="3710640" y="2354079"/>
              <a:ext cx="2170610" cy="2179676"/>
            </a:xfrm>
            <a:prstGeom prst="ellipse">
              <a:avLst/>
            </a:prstGeom>
            <a:noFill/>
            <a:ln>
              <a:solidFill>
                <a:srgbClr val="40404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4" name="Oval 21"/>
            <p:cNvSpPr>
              <a:spLocks noChangeArrowheads="1"/>
            </p:cNvSpPr>
            <p:nvPr/>
          </p:nvSpPr>
          <p:spPr bwMode="auto">
            <a:xfrm>
              <a:off x="4015287" y="2673233"/>
              <a:ext cx="1564942" cy="1572196"/>
            </a:xfrm>
            <a:prstGeom prst="ellipse">
              <a:avLst/>
            </a:prstGeom>
            <a:solidFill>
              <a:srgbClr val="40404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25" name="组合 24"/>
          <p:cNvGrpSpPr/>
          <p:nvPr/>
        </p:nvGrpSpPr>
        <p:grpSpPr>
          <a:xfrm>
            <a:off x="6301953" y="2464917"/>
            <a:ext cx="2170610" cy="2179676"/>
            <a:chOff x="6301953" y="2354079"/>
            <a:chExt cx="2170610" cy="2179676"/>
          </a:xfrm>
        </p:grpSpPr>
        <p:sp>
          <p:nvSpPr>
            <p:cNvPr id="26" name="Oval 14"/>
            <p:cNvSpPr>
              <a:spLocks noChangeArrowheads="1"/>
            </p:cNvSpPr>
            <p:nvPr/>
          </p:nvSpPr>
          <p:spPr bwMode="auto">
            <a:xfrm>
              <a:off x="6301953" y="2354079"/>
              <a:ext cx="2170610" cy="2179676"/>
            </a:xfrm>
            <a:prstGeom prst="ellipse">
              <a:avLst/>
            </a:prstGeom>
            <a:noFill/>
            <a:ln>
              <a:solidFill>
                <a:srgbClr val="8DC22A"/>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7" name="Oval 22"/>
            <p:cNvSpPr>
              <a:spLocks noChangeArrowheads="1"/>
            </p:cNvSpPr>
            <p:nvPr/>
          </p:nvSpPr>
          <p:spPr bwMode="auto">
            <a:xfrm>
              <a:off x="6606600" y="2673233"/>
              <a:ext cx="1561316" cy="1572196"/>
            </a:xfrm>
            <a:prstGeom prst="ellipse">
              <a:avLst/>
            </a:pr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28" name="组合 27"/>
          <p:cNvGrpSpPr/>
          <p:nvPr/>
        </p:nvGrpSpPr>
        <p:grpSpPr>
          <a:xfrm>
            <a:off x="1110261" y="2464917"/>
            <a:ext cx="2170610" cy="2179676"/>
            <a:chOff x="1110261" y="2354079"/>
            <a:chExt cx="2170610" cy="2179676"/>
          </a:xfrm>
        </p:grpSpPr>
        <p:sp>
          <p:nvSpPr>
            <p:cNvPr id="29" name="Oval 9"/>
            <p:cNvSpPr>
              <a:spLocks noChangeArrowheads="1"/>
            </p:cNvSpPr>
            <p:nvPr/>
          </p:nvSpPr>
          <p:spPr bwMode="auto">
            <a:xfrm>
              <a:off x="1110261" y="2354079"/>
              <a:ext cx="2170610" cy="2179676"/>
            </a:xfrm>
            <a:prstGeom prst="ellipse">
              <a:avLst/>
            </a:prstGeom>
            <a:noFill/>
            <a:ln>
              <a:solidFill>
                <a:srgbClr val="8DC22A"/>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Oval 20"/>
            <p:cNvSpPr>
              <a:spLocks noChangeArrowheads="1"/>
            </p:cNvSpPr>
            <p:nvPr/>
          </p:nvSpPr>
          <p:spPr bwMode="auto">
            <a:xfrm>
              <a:off x="1426521" y="2673233"/>
              <a:ext cx="1564942" cy="1572196"/>
            </a:xfrm>
            <a:prstGeom prst="ellipse">
              <a:avLst/>
            </a:pr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31" name="文本框 30"/>
          <p:cNvSpPr txBox="1"/>
          <p:nvPr/>
        </p:nvSpPr>
        <p:spPr>
          <a:xfrm flipH="1">
            <a:off x="1725578" y="2938162"/>
            <a:ext cx="1005403" cy="1224118"/>
          </a:xfrm>
          <a:prstGeom prst="rect">
            <a:avLst/>
          </a:prstGeom>
          <a:noFill/>
        </p:spPr>
        <p:txBody>
          <a:bodyPr wrap="none" rtlCol="0">
            <a:spAutoFit/>
          </a:bodyPr>
          <a:lstStyle/>
          <a:p>
            <a:pPr algn="ctr">
              <a:lnSpc>
                <a:spcPct val="120000"/>
              </a:lnSpc>
            </a:pP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发现</a:t>
            </a:r>
            <a:endParaRPr lang="en-US" altLang="zh-CN"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a:p>
            <a:pPr algn="ctr">
              <a:lnSpc>
                <a:spcPct val="120000"/>
              </a:lnSpc>
            </a:pP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问题</a:t>
            </a:r>
            <a:endParaRPr lang="zh-CN" altLang="en-US" sz="3200" b="1" baseline="-300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32" name="文本框 31"/>
          <p:cNvSpPr txBox="1"/>
          <p:nvPr/>
        </p:nvSpPr>
        <p:spPr>
          <a:xfrm flipH="1">
            <a:off x="4276414" y="2981632"/>
            <a:ext cx="1005403" cy="1077218"/>
          </a:xfrm>
          <a:prstGeom prst="rect">
            <a:avLst/>
          </a:prstGeom>
          <a:noFill/>
        </p:spPr>
        <p:txBody>
          <a:bodyPr wrap="none" rtlCol="0">
            <a:spAutoFit/>
          </a:bodyPr>
          <a:lstStyle/>
          <a:p>
            <a:pPr algn="ct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问题</a:t>
            </a:r>
            <a:endParaRPr lang="en-US" altLang="zh-CN"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a:p>
            <a:pPr algn="ct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分析</a:t>
            </a:r>
            <a:endParaRPr lang="zh-CN" altLang="en-US" sz="3200" b="1" baseline="-300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33" name="文本框 32"/>
          <p:cNvSpPr txBox="1"/>
          <p:nvPr/>
        </p:nvSpPr>
        <p:spPr>
          <a:xfrm flipH="1">
            <a:off x="6886879" y="2924634"/>
            <a:ext cx="1005403" cy="1224118"/>
          </a:xfrm>
          <a:prstGeom prst="rect">
            <a:avLst/>
          </a:prstGeom>
          <a:noFill/>
        </p:spPr>
        <p:txBody>
          <a:bodyPr wrap="none" rtlCol="0">
            <a:spAutoFit/>
          </a:bodyPr>
          <a:lstStyle/>
          <a:p>
            <a:pPr algn="ctr">
              <a:lnSpc>
                <a:spcPct val="120000"/>
              </a:lnSpc>
            </a:pP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提出</a:t>
            </a:r>
            <a:endParaRPr lang="en-US" altLang="zh-CN"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a:p>
            <a:pPr algn="ctr">
              <a:lnSpc>
                <a:spcPct val="120000"/>
              </a:lnSpc>
            </a:pP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假设</a:t>
            </a:r>
            <a:endParaRPr lang="zh-CN" altLang="en-US" sz="3200" b="1" baseline="-300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34" name="文本框 33"/>
          <p:cNvSpPr txBox="1"/>
          <p:nvPr/>
        </p:nvSpPr>
        <p:spPr>
          <a:xfrm flipH="1">
            <a:off x="9503069" y="2981632"/>
            <a:ext cx="1005403" cy="1077218"/>
          </a:xfrm>
          <a:prstGeom prst="rect">
            <a:avLst/>
          </a:prstGeom>
          <a:noFill/>
        </p:spPr>
        <p:txBody>
          <a:bodyPr wrap="none" rtlCol="0">
            <a:spAutoFit/>
          </a:bodyPr>
          <a:lstStyle/>
          <a:p>
            <a:pPr algn="ct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检验</a:t>
            </a:r>
            <a:endParaRPr lang="en-US" altLang="zh-CN"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a:p>
            <a:pPr algn="ct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假设</a:t>
            </a:r>
            <a:endParaRPr lang="zh-CN" altLang="en-US" sz="3200" b="1" baseline="-300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35" name="Freeform 13"/>
          <p:cNvSpPr>
            <a:spLocks/>
          </p:cNvSpPr>
          <p:nvPr/>
        </p:nvSpPr>
        <p:spPr bwMode="auto">
          <a:xfrm>
            <a:off x="2105804" y="2464917"/>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7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8" y="0"/>
                  <a:pt x="274" y="128"/>
                  <a:pt x="347" y="252"/>
                </a:cubicBezTo>
                <a:cubicBezTo>
                  <a:pt x="414" y="367"/>
                  <a:pt x="478" y="476"/>
                  <a:pt x="627" y="476"/>
                </a:cubicBezTo>
                <a:cubicBezTo>
                  <a:pt x="635" y="476"/>
                  <a:pt x="641" y="482"/>
                  <a:pt x="641" y="490"/>
                </a:cubicBezTo>
                <a:cubicBezTo>
                  <a:pt x="641" y="498"/>
                  <a:pt x="635" y="504"/>
                  <a:pt x="627" y="504"/>
                </a:cubicBezTo>
                <a:close/>
              </a:path>
            </a:pathLst>
          </a:cu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6" name="Freeform 16"/>
          <p:cNvSpPr>
            <a:spLocks/>
          </p:cNvSpPr>
          <p:nvPr/>
        </p:nvSpPr>
        <p:spPr bwMode="auto">
          <a:xfrm>
            <a:off x="4697116" y="2464917"/>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6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0" y="383"/>
                  <a:pt x="322" y="266"/>
                </a:cubicBezTo>
                <a:cubicBezTo>
                  <a:pt x="250" y="144"/>
                  <a:pt x="182" y="28"/>
                  <a:pt x="14" y="28"/>
                </a:cubicBezTo>
                <a:cubicBezTo>
                  <a:pt x="6" y="28"/>
                  <a:pt x="0" y="22"/>
                  <a:pt x="0" y="14"/>
                </a:cubicBezTo>
                <a:cubicBezTo>
                  <a:pt x="0" y="6"/>
                  <a:pt x="6" y="0"/>
                  <a:pt x="14" y="0"/>
                </a:cubicBezTo>
                <a:cubicBezTo>
                  <a:pt x="198" y="0"/>
                  <a:pt x="274" y="128"/>
                  <a:pt x="346" y="252"/>
                </a:cubicBezTo>
                <a:cubicBezTo>
                  <a:pt x="414" y="367"/>
                  <a:pt x="478" y="476"/>
                  <a:pt x="627" y="476"/>
                </a:cubicBezTo>
                <a:cubicBezTo>
                  <a:pt x="635" y="476"/>
                  <a:pt x="641" y="482"/>
                  <a:pt x="641" y="490"/>
                </a:cubicBezTo>
                <a:cubicBezTo>
                  <a:pt x="641" y="498"/>
                  <a:pt x="635" y="504"/>
                  <a:pt x="627" y="504"/>
                </a:cubicBezTo>
                <a:close/>
              </a:path>
            </a:pathLst>
          </a:custGeom>
          <a:solidFill>
            <a:srgbClr val="40404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7" name="Freeform 19"/>
          <p:cNvSpPr>
            <a:spLocks/>
          </p:cNvSpPr>
          <p:nvPr/>
        </p:nvSpPr>
        <p:spPr bwMode="auto">
          <a:xfrm>
            <a:off x="7310189" y="2464917"/>
            <a:ext cx="2752703" cy="2170609"/>
          </a:xfrm>
          <a:custGeom>
            <a:avLst/>
            <a:gdLst>
              <a:gd name="T0" fmla="*/ 627 w 642"/>
              <a:gd name="T1" fmla="*/ 504 h 504"/>
              <a:gd name="T2" fmla="*/ 322 w 642"/>
              <a:gd name="T3" fmla="*/ 266 h 504"/>
              <a:gd name="T4" fmla="*/ 14 w 642"/>
              <a:gd name="T5" fmla="*/ 28 h 504"/>
              <a:gd name="T6" fmla="*/ 0 w 642"/>
              <a:gd name="T7" fmla="*/ 14 h 504"/>
              <a:gd name="T8" fmla="*/ 14 w 642"/>
              <a:gd name="T9" fmla="*/ 0 h 504"/>
              <a:gd name="T10" fmla="*/ 347 w 642"/>
              <a:gd name="T11" fmla="*/ 252 h 504"/>
              <a:gd name="T12" fmla="*/ 627 w 642"/>
              <a:gd name="T13" fmla="*/ 476 h 504"/>
              <a:gd name="T14" fmla="*/ 642 w 642"/>
              <a:gd name="T15" fmla="*/ 490 h 504"/>
              <a:gd name="T16" fmla="*/ 627 w 642"/>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2"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9" y="0"/>
                  <a:pt x="274" y="128"/>
                  <a:pt x="347" y="252"/>
                </a:cubicBezTo>
                <a:cubicBezTo>
                  <a:pt x="415" y="367"/>
                  <a:pt x="479" y="476"/>
                  <a:pt x="627" y="476"/>
                </a:cubicBezTo>
                <a:cubicBezTo>
                  <a:pt x="635" y="476"/>
                  <a:pt x="642" y="482"/>
                  <a:pt x="642" y="490"/>
                </a:cubicBezTo>
                <a:cubicBezTo>
                  <a:pt x="642" y="498"/>
                  <a:pt x="635" y="504"/>
                  <a:pt x="627" y="504"/>
                </a:cubicBezTo>
                <a:close/>
              </a:path>
            </a:pathLst>
          </a:cu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extLst>
      <p:ext uri="{BB962C8B-B14F-4D97-AF65-F5344CB8AC3E}">
        <p14:creationId xmlns:p14="http://schemas.microsoft.com/office/powerpoint/2010/main" xmlns="" val="1179970662"/>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750" fill="hold"/>
                                        <p:tgtEl>
                                          <p:spTgt spid="28"/>
                                        </p:tgtEl>
                                        <p:attrNameLst>
                                          <p:attrName>ppt_x</p:attrName>
                                        </p:attrNameLst>
                                      </p:cBhvr>
                                      <p:tavLst>
                                        <p:tav tm="0">
                                          <p:val>
                                            <p:strVal val="#ppt_x"/>
                                          </p:val>
                                        </p:tav>
                                        <p:tav tm="100000">
                                          <p:val>
                                            <p:strVal val="#ppt_x"/>
                                          </p:val>
                                        </p:tav>
                                      </p:tavLst>
                                    </p:anim>
                                    <p:anim calcmode="lin" valueType="num">
                                      <p:cBhvr additive="base">
                                        <p:cTn id="8" dur="750" fill="hold"/>
                                        <p:tgtEl>
                                          <p:spTgt spid="28"/>
                                        </p:tgtEl>
                                        <p:attrNameLst>
                                          <p:attrName>ppt_y</p:attrName>
                                        </p:attrNameLst>
                                      </p:cBhvr>
                                      <p:tavLst>
                                        <p:tav tm="0">
                                          <p:val>
                                            <p:strVal val="1+#ppt_h/2"/>
                                          </p:val>
                                        </p:tav>
                                        <p:tav tm="100000">
                                          <p:val>
                                            <p:strVal val="#ppt_y"/>
                                          </p:val>
                                        </p:tav>
                                      </p:tavLst>
                                    </p:anim>
                                  </p:childTnLst>
                                </p:cTn>
                              </p:par>
                              <p:par>
                                <p:cTn id="9" presetID="2" presetClass="entr" presetSubtype="4" decel="28000" fill="hold"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750" fill="hold"/>
                                        <p:tgtEl>
                                          <p:spTgt spid="22"/>
                                        </p:tgtEl>
                                        <p:attrNameLst>
                                          <p:attrName>ppt_x</p:attrName>
                                        </p:attrNameLst>
                                      </p:cBhvr>
                                      <p:tavLst>
                                        <p:tav tm="0">
                                          <p:val>
                                            <p:strVal val="#ppt_x"/>
                                          </p:val>
                                        </p:tav>
                                        <p:tav tm="100000">
                                          <p:val>
                                            <p:strVal val="#ppt_x"/>
                                          </p:val>
                                        </p:tav>
                                      </p:tavLst>
                                    </p:anim>
                                    <p:anim calcmode="lin" valueType="num">
                                      <p:cBhvr additive="base">
                                        <p:cTn id="12" dur="75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4" decel="28000" fill="hold" nodeType="withEffect">
                                  <p:stCondLst>
                                    <p:cond delay="50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750" fill="hold"/>
                                        <p:tgtEl>
                                          <p:spTgt spid="25"/>
                                        </p:tgtEl>
                                        <p:attrNameLst>
                                          <p:attrName>ppt_x</p:attrName>
                                        </p:attrNameLst>
                                      </p:cBhvr>
                                      <p:tavLst>
                                        <p:tav tm="0">
                                          <p:val>
                                            <p:strVal val="#ppt_x"/>
                                          </p:val>
                                        </p:tav>
                                        <p:tav tm="100000">
                                          <p:val>
                                            <p:strVal val="#ppt_x"/>
                                          </p:val>
                                        </p:tav>
                                      </p:tavLst>
                                    </p:anim>
                                    <p:anim calcmode="lin" valueType="num">
                                      <p:cBhvr additive="base">
                                        <p:cTn id="16" dur="75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decel="28000" fill="hold" nodeType="withEffect">
                                  <p:stCondLst>
                                    <p:cond delay="75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750" fill="hold"/>
                                        <p:tgtEl>
                                          <p:spTgt spid="18"/>
                                        </p:tgtEl>
                                        <p:attrNameLst>
                                          <p:attrName>ppt_x</p:attrName>
                                        </p:attrNameLst>
                                      </p:cBhvr>
                                      <p:tavLst>
                                        <p:tav tm="0">
                                          <p:val>
                                            <p:strVal val="#ppt_x"/>
                                          </p:val>
                                        </p:tav>
                                        <p:tav tm="100000">
                                          <p:val>
                                            <p:strVal val="#ppt_x"/>
                                          </p:val>
                                        </p:tav>
                                      </p:tavLst>
                                    </p:anim>
                                    <p:anim calcmode="lin" valueType="num">
                                      <p:cBhvr additive="base">
                                        <p:cTn id="20" dur="750" fill="hold"/>
                                        <p:tgtEl>
                                          <p:spTgt spid="18"/>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par>
                                <p:cTn id="25" presetID="10" presetClass="entr" presetSubtype="0" fill="hold" grpId="0" nodeType="withEffect">
                                  <p:stCondLst>
                                    <p:cond delay="25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childTnLst>
                                </p:cTn>
                              </p:par>
                              <p:par>
                                <p:cTn id="28" presetID="10" presetClass="entr" presetSubtype="0" fill="hold" grpId="0" nodeType="withEffect">
                                  <p:stCondLst>
                                    <p:cond delay="500"/>
                                  </p:stCondLst>
                                  <p:childTnLst>
                                    <p:set>
                                      <p:cBhvr>
                                        <p:cTn id="29" dur="1" fill="hold">
                                          <p:stCondLst>
                                            <p:cond delay="0"/>
                                          </p:stCondLst>
                                        </p:cTn>
                                        <p:tgtEl>
                                          <p:spTgt spid="33"/>
                                        </p:tgtEl>
                                        <p:attrNameLst>
                                          <p:attrName>style.visibility</p:attrName>
                                        </p:attrNameLst>
                                      </p:cBhvr>
                                      <p:to>
                                        <p:strVal val="visible"/>
                                      </p:to>
                                    </p:set>
                                    <p:animEffect transition="in" filter="fade">
                                      <p:cBhvr>
                                        <p:cTn id="30" dur="500"/>
                                        <p:tgtEl>
                                          <p:spTgt spid="33"/>
                                        </p:tgtEl>
                                      </p:cBhvr>
                                    </p:animEffect>
                                  </p:childTnLst>
                                </p:cTn>
                              </p:par>
                              <p:par>
                                <p:cTn id="31" presetID="10" presetClass="entr" presetSubtype="0" fill="hold" grpId="0" nodeType="withEffect">
                                  <p:stCondLst>
                                    <p:cond delay="75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childTnLst>
                          </p:cTn>
                        </p:par>
                        <p:par>
                          <p:cTn id="34" fill="hold">
                            <p:stCondLst>
                              <p:cond delay="2750"/>
                            </p:stCondLst>
                            <p:childTnLst>
                              <p:par>
                                <p:cTn id="35" presetID="22" presetClass="entr" presetSubtype="1"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wipe(up)">
                                      <p:cBhvr>
                                        <p:cTn id="37" dur="500"/>
                                        <p:tgtEl>
                                          <p:spTgt spid="35"/>
                                        </p:tgtEl>
                                      </p:cBhvr>
                                    </p:animEffect>
                                  </p:childTnLst>
                                </p:cTn>
                              </p:par>
                            </p:childTnLst>
                          </p:cTn>
                        </p:par>
                        <p:par>
                          <p:cTn id="38" fill="hold">
                            <p:stCondLst>
                              <p:cond delay="3250"/>
                            </p:stCondLst>
                            <p:childTnLst>
                              <p:par>
                                <p:cTn id="39" presetID="22" presetClass="entr" presetSubtype="1" fill="hold" grpId="0" nodeType="afterEffect">
                                  <p:stCondLst>
                                    <p:cond delay="0"/>
                                  </p:stCondLst>
                                  <p:childTnLst>
                                    <p:set>
                                      <p:cBhvr>
                                        <p:cTn id="40" dur="1" fill="hold">
                                          <p:stCondLst>
                                            <p:cond delay="0"/>
                                          </p:stCondLst>
                                        </p:cTn>
                                        <p:tgtEl>
                                          <p:spTgt spid="36"/>
                                        </p:tgtEl>
                                        <p:attrNameLst>
                                          <p:attrName>style.visibility</p:attrName>
                                        </p:attrNameLst>
                                      </p:cBhvr>
                                      <p:to>
                                        <p:strVal val="visible"/>
                                      </p:to>
                                    </p:set>
                                    <p:animEffect transition="in" filter="wipe(up)">
                                      <p:cBhvr>
                                        <p:cTn id="41" dur="500"/>
                                        <p:tgtEl>
                                          <p:spTgt spid="36"/>
                                        </p:tgtEl>
                                      </p:cBhvr>
                                    </p:animEffect>
                                  </p:childTnLst>
                                </p:cTn>
                              </p:par>
                            </p:childTnLst>
                          </p:cTn>
                        </p:par>
                        <p:par>
                          <p:cTn id="42" fill="hold">
                            <p:stCondLst>
                              <p:cond delay="3750"/>
                            </p:stCondLst>
                            <p:childTnLst>
                              <p:par>
                                <p:cTn id="43" presetID="22" presetClass="entr" presetSubtype="1" fill="hold" grpId="0" nodeType="after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wipe(up)">
                                      <p:cBhvr>
                                        <p:cTn id="45" dur="500"/>
                                        <p:tgtEl>
                                          <p:spTgt spid="37"/>
                                        </p:tgtEl>
                                      </p:cBhvr>
                                    </p:animEffect>
                                  </p:childTnLst>
                                </p:cTn>
                              </p:par>
                            </p:childTnLst>
                          </p:cTn>
                        </p:par>
                        <p:par>
                          <p:cTn id="46" fill="hold">
                            <p:stCondLst>
                              <p:cond delay="4250"/>
                            </p:stCondLst>
                            <p:childTnLst>
                              <p:par>
                                <p:cTn id="47" presetID="37" presetClass="entr" presetSubtype="0" fill="hold" grpId="0"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1000"/>
                                        <p:tgtEl>
                                          <p:spTgt spid="8"/>
                                        </p:tgtEl>
                                      </p:cBhvr>
                                    </p:animEffect>
                                    <p:anim calcmode="lin" valueType="num">
                                      <p:cBhvr>
                                        <p:cTn id="50" dur="1000" fill="hold"/>
                                        <p:tgtEl>
                                          <p:spTgt spid="8"/>
                                        </p:tgtEl>
                                        <p:attrNameLst>
                                          <p:attrName>ppt_x</p:attrName>
                                        </p:attrNameLst>
                                      </p:cBhvr>
                                      <p:tavLst>
                                        <p:tav tm="0">
                                          <p:val>
                                            <p:strVal val="#ppt_x"/>
                                          </p:val>
                                        </p:tav>
                                        <p:tav tm="100000">
                                          <p:val>
                                            <p:strVal val="#ppt_x"/>
                                          </p:val>
                                        </p:tav>
                                      </p:tavLst>
                                    </p:anim>
                                    <p:anim calcmode="lin" valueType="num">
                                      <p:cBhvr>
                                        <p:cTn id="51" dur="900" decel="100000" fill="hold"/>
                                        <p:tgtEl>
                                          <p:spTgt spid="8"/>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fade">
                                      <p:cBhvr>
                                        <p:cTn id="55" dur="1000"/>
                                        <p:tgtEl>
                                          <p:spTgt spid="10"/>
                                        </p:tgtEl>
                                      </p:cBhvr>
                                    </p:animEffect>
                                    <p:anim calcmode="lin" valueType="num">
                                      <p:cBhvr>
                                        <p:cTn id="56" dur="1000" fill="hold"/>
                                        <p:tgtEl>
                                          <p:spTgt spid="10"/>
                                        </p:tgtEl>
                                        <p:attrNameLst>
                                          <p:attrName>ppt_x</p:attrName>
                                        </p:attrNameLst>
                                      </p:cBhvr>
                                      <p:tavLst>
                                        <p:tav tm="0">
                                          <p:val>
                                            <p:strVal val="#ppt_x"/>
                                          </p:val>
                                        </p:tav>
                                        <p:tav tm="100000">
                                          <p:val>
                                            <p:strVal val="#ppt_x"/>
                                          </p:val>
                                        </p:tav>
                                      </p:tavLst>
                                    </p:anim>
                                    <p:anim calcmode="lin" valueType="num">
                                      <p:cBhvr>
                                        <p:cTn id="57" dur="900" decel="100000" fill="hold"/>
                                        <p:tgtEl>
                                          <p:spTgt spid="10"/>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59" presetID="37" presetClass="entr" presetSubtype="0" fill="hold" grpId="0" nodeType="with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fade">
                                      <p:cBhvr>
                                        <p:cTn id="61" dur="1000"/>
                                        <p:tgtEl>
                                          <p:spTgt spid="12"/>
                                        </p:tgtEl>
                                      </p:cBhvr>
                                    </p:animEffect>
                                    <p:anim calcmode="lin" valueType="num">
                                      <p:cBhvr>
                                        <p:cTn id="62" dur="1000" fill="hold"/>
                                        <p:tgtEl>
                                          <p:spTgt spid="12"/>
                                        </p:tgtEl>
                                        <p:attrNameLst>
                                          <p:attrName>ppt_x</p:attrName>
                                        </p:attrNameLst>
                                      </p:cBhvr>
                                      <p:tavLst>
                                        <p:tav tm="0">
                                          <p:val>
                                            <p:strVal val="#ppt_x"/>
                                          </p:val>
                                        </p:tav>
                                        <p:tav tm="100000">
                                          <p:val>
                                            <p:strVal val="#ppt_x"/>
                                          </p:val>
                                        </p:tav>
                                      </p:tavLst>
                                    </p:anim>
                                    <p:anim calcmode="lin" valueType="num">
                                      <p:cBhvr>
                                        <p:cTn id="63" dur="900" decel="100000" fill="hold"/>
                                        <p:tgtEl>
                                          <p:spTgt spid="12"/>
                                        </p:tgtEl>
                                        <p:attrNameLst>
                                          <p:attrName>ppt_y</p:attrName>
                                        </p:attrNameLst>
                                      </p:cBhvr>
                                      <p:tavLst>
                                        <p:tav tm="0">
                                          <p:val>
                                            <p:strVal val="#ppt_y+1"/>
                                          </p:val>
                                        </p:tav>
                                        <p:tav tm="100000">
                                          <p:val>
                                            <p:strVal val="#ppt_y-.03"/>
                                          </p:val>
                                        </p:tav>
                                      </p:tavLst>
                                    </p:anim>
                                    <p:anim calcmode="lin" valueType="num">
                                      <p:cBhvr>
                                        <p:cTn id="64"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65" presetID="37" presetClass="entr" presetSubtype="0" fill="hold" grpId="0" nodeType="with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fade">
                                      <p:cBhvr>
                                        <p:cTn id="67" dur="1000"/>
                                        <p:tgtEl>
                                          <p:spTgt spid="13"/>
                                        </p:tgtEl>
                                      </p:cBhvr>
                                    </p:animEffect>
                                    <p:anim calcmode="lin" valueType="num">
                                      <p:cBhvr>
                                        <p:cTn id="68" dur="1000" fill="hold"/>
                                        <p:tgtEl>
                                          <p:spTgt spid="13"/>
                                        </p:tgtEl>
                                        <p:attrNameLst>
                                          <p:attrName>ppt_x</p:attrName>
                                        </p:attrNameLst>
                                      </p:cBhvr>
                                      <p:tavLst>
                                        <p:tav tm="0">
                                          <p:val>
                                            <p:strVal val="#ppt_x"/>
                                          </p:val>
                                        </p:tav>
                                        <p:tav tm="100000">
                                          <p:val>
                                            <p:strVal val="#ppt_x"/>
                                          </p:val>
                                        </p:tav>
                                      </p:tavLst>
                                    </p:anim>
                                    <p:anim calcmode="lin" valueType="num">
                                      <p:cBhvr>
                                        <p:cTn id="69" dur="900" decel="100000" fill="hold"/>
                                        <p:tgtEl>
                                          <p:spTgt spid="13"/>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par>
                          <p:cTn id="71" fill="hold">
                            <p:stCondLst>
                              <p:cond delay="5250"/>
                            </p:stCondLst>
                            <p:childTnLst>
                              <p:par>
                                <p:cTn id="72" presetID="10" presetClass="entr" presetSubtype="0" fill="hold" grpId="0" nodeType="afterEffect">
                                  <p:stCondLst>
                                    <p:cond delay="0"/>
                                  </p:stCondLst>
                                  <p:childTnLst>
                                    <p:set>
                                      <p:cBhvr>
                                        <p:cTn id="73" dur="1" fill="hold">
                                          <p:stCondLst>
                                            <p:cond delay="0"/>
                                          </p:stCondLst>
                                        </p:cTn>
                                        <p:tgtEl>
                                          <p:spTgt spid="14"/>
                                        </p:tgtEl>
                                        <p:attrNameLst>
                                          <p:attrName>style.visibility</p:attrName>
                                        </p:attrNameLst>
                                      </p:cBhvr>
                                      <p:to>
                                        <p:strVal val="visible"/>
                                      </p:to>
                                    </p:set>
                                    <p:animEffect transition="in" filter="fade">
                                      <p:cBhvr>
                                        <p:cTn id="74" dur="500"/>
                                        <p:tgtEl>
                                          <p:spTgt spid="14"/>
                                        </p:tgtEl>
                                      </p:cBhvr>
                                    </p:animEffect>
                                  </p:childTnLst>
                                </p:cTn>
                              </p:par>
                              <p:par>
                                <p:cTn id="75" presetID="10" presetClass="entr" presetSubtype="0" fill="hold" grpId="0" nodeType="withEffect">
                                  <p:stCondLst>
                                    <p:cond delay="250"/>
                                  </p:stCondLst>
                                  <p:childTnLst>
                                    <p:set>
                                      <p:cBhvr>
                                        <p:cTn id="76" dur="1" fill="hold">
                                          <p:stCondLst>
                                            <p:cond delay="0"/>
                                          </p:stCondLst>
                                        </p:cTn>
                                        <p:tgtEl>
                                          <p:spTgt spid="15"/>
                                        </p:tgtEl>
                                        <p:attrNameLst>
                                          <p:attrName>style.visibility</p:attrName>
                                        </p:attrNameLst>
                                      </p:cBhvr>
                                      <p:to>
                                        <p:strVal val="visible"/>
                                      </p:to>
                                    </p:set>
                                    <p:animEffect transition="in" filter="fade">
                                      <p:cBhvr>
                                        <p:cTn id="77" dur="500"/>
                                        <p:tgtEl>
                                          <p:spTgt spid="15"/>
                                        </p:tgtEl>
                                      </p:cBhvr>
                                    </p:animEffect>
                                  </p:childTnLst>
                                </p:cTn>
                              </p:par>
                              <p:par>
                                <p:cTn id="78" presetID="10" presetClass="entr" presetSubtype="0" fill="hold" grpId="0" nodeType="withEffect">
                                  <p:stCondLst>
                                    <p:cond delay="500"/>
                                  </p:stCondLst>
                                  <p:childTnLst>
                                    <p:set>
                                      <p:cBhvr>
                                        <p:cTn id="79" dur="1" fill="hold">
                                          <p:stCondLst>
                                            <p:cond delay="0"/>
                                          </p:stCondLst>
                                        </p:cTn>
                                        <p:tgtEl>
                                          <p:spTgt spid="16"/>
                                        </p:tgtEl>
                                        <p:attrNameLst>
                                          <p:attrName>style.visibility</p:attrName>
                                        </p:attrNameLst>
                                      </p:cBhvr>
                                      <p:to>
                                        <p:strVal val="visible"/>
                                      </p:to>
                                    </p:set>
                                    <p:animEffect transition="in" filter="fade">
                                      <p:cBhvr>
                                        <p:cTn id="80" dur="500"/>
                                        <p:tgtEl>
                                          <p:spTgt spid="16"/>
                                        </p:tgtEl>
                                      </p:cBhvr>
                                    </p:animEffect>
                                  </p:childTnLst>
                                </p:cTn>
                              </p:par>
                              <p:par>
                                <p:cTn id="81" presetID="10" presetClass="entr" presetSubtype="0" fill="hold" grpId="0" nodeType="withEffect">
                                  <p:stCondLst>
                                    <p:cond delay="750"/>
                                  </p:stCondLst>
                                  <p:childTnLst>
                                    <p:set>
                                      <p:cBhvr>
                                        <p:cTn id="82" dur="1" fill="hold">
                                          <p:stCondLst>
                                            <p:cond delay="0"/>
                                          </p:stCondLst>
                                        </p:cTn>
                                        <p:tgtEl>
                                          <p:spTgt spid="17"/>
                                        </p:tgtEl>
                                        <p:attrNameLst>
                                          <p:attrName>style.visibility</p:attrName>
                                        </p:attrNameLst>
                                      </p:cBhvr>
                                      <p:to>
                                        <p:strVal val="visible"/>
                                      </p:to>
                                    </p:set>
                                    <p:animEffect transition="in" filter="fade">
                                      <p:cBhvr>
                                        <p:cTn id="8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2" grpId="0" animBg="1"/>
      <p:bldP spid="13" grpId="0" animBg="1"/>
      <p:bldP spid="14" grpId="0"/>
      <p:bldP spid="15" grpId="0"/>
      <p:bldP spid="16" grpId="0"/>
      <p:bldP spid="17" grpId="0"/>
      <p:bldP spid="31" grpId="0"/>
      <p:bldP spid="32" grpId="0"/>
      <p:bldP spid="33" grpId="0"/>
      <p:bldP spid="34" grpId="0"/>
      <p:bldP spid="35" grpId="0" animBg="1"/>
      <p:bldP spid="36" grpId="0" animBg="1"/>
      <p:bldP spid="3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32893"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a:solidFill>
                  <a:srgbClr val="FEFEFE"/>
                </a:solidFill>
                <a:latin typeface="Impact" panose="020B0806030902050204" pitchFamily="34" charset="0"/>
                <a:ea typeface="FZYaoTi" panose="02010601030101010101" pitchFamily="2" charset="-122"/>
                <a:sym typeface="Impact" panose="020B0806030902050204" pitchFamily="34" charset="0"/>
              </a:rPr>
              <a:t>2.1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责任义务</a:t>
            </a:r>
          </a:p>
        </p:txBody>
      </p:sp>
      <p:grpSp>
        <p:nvGrpSpPr>
          <p:cNvPr id="8" name="组合 7"/>
          <p:cNvGrpSpPr/>
          <p:nvPr/>
        </p:nvGrpSpPr>
        <p:grpSpPr>
          <a:xfrm>
            <a:off x="124694" y="2691985"/>
            <a:ext cx="1107996" cy="2119865"/>
            <a:chOff x="124694" y="2347215"/>
            <a:chExt cx="1107996" cy="2119865"/>
          </a:xfrm>
        </p:grpSpPr>
        <p:grpSp>
          <p:nvGrpSpPr>
            <p:cNvPr id="10" name="组合 9"/>
            <p:cNvGrpSpPr/>
            <p:nvPr/>
          </p:nvGrpSpPr>
          <p:grpSpPr>
            <a:xfrm>
              <a:off x="770183" y="2347215"/>
              <a:ext cx="179916" cy="1100108"/>
              <a:chOff x="4524245" y="3111810"/>
              <a:chExt cx="134937" cy="825081"/>
            </a:xfrm>
          </p:grpSpPr>
          <p:cxnSp>
            <p:nvCxnSpPr>
              <p:cNvPr id="13" name="直接连接符 12"/>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 name="矩形 11"/>
            <p:cNvSpPr/>
            <p:nvPr/>
          </p:nvSpPr>
          <p:spPr>
            <a:xfrm>
              <a:off x="124694" y="3266751"/>
              <a:ext cx="1107996" cy="1200329"/>
            </a:xfrm>
            <a:prstGeom prst="rect">
              <a:avLst/>
            </a:prstGeom>
          </p:spPr>
          <p:txBody>
            <a:bodyPr wrap="none">
              <a:spAutoFit/>
            </a:bodyPr>
            <a:lstStyle/>
            <a:p>
              <a:r>
                <a:rPr lang="zh-CN" altLang="en-US" sz="7200" dirty="0">
                  <a:solidFill>
                    <a:srgbClr val="8DC22A"/>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8DC22A"/>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16" name="组合 15"/>
          <p:cNvGrpSpPr/>
          <p:nvPr/>
        </p:nvGrpSpPr>
        <p:grpSpPr>
          <a:xfrm>
            <a:off x="3869778" y="2691985"/>
            <a:ext cx="1107996" cy="2119865"/>
            <a:chOff x="3869778" y="2347215"/>
            <a:chExt cx="1107996" cy="2119865"/>
          </a:xfrm>
        </p:grpSpPr>
        <p:grpSp>
          <p:nvGrpSpPr>
            <p:cNvPr id="17" name="组合 16"/>
            <p:cNvGrpSpPr/>
            <p:nvPr/>
          </p:nvGrpSpPr>
          <p:grpSpPr>
            <a:xfrm>
              <a:off x="4515267" y="2347215"/>
              <a:ext cx="179916" cy="1100108"/>
              <a:chOff x="4524245" y="3111810"/>
              <a:chExt cx="134937" cy="825081"/>
            </a:xfrm>
          </p:grpSpPr>
          <p:cxnSp>
            <p:nvCxnSpPr>
              <p:cNvPr id="20" name="直接连接符 19"/>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矩形 17"/>
            <p:cNvSpPr/>
            <p:nvPr/>
          </p:nvSpPr>
          <p:spPr>
            <a:xfrm>
              <a:off x="3869778" y="3266751"/>
              <a:ext cx="1107996" cy="1200329"/>
            </a:xfrm>
            <a:prstGeom prst="rect">
              <a:avLst/>
            </a:prstGeom>
          </p:spPr>
          <p:txBody>
            <a:bodyPr wrap="none">
              <a:spAutoFit/>
            </a:bodyPr>
            <a:lstStyle/>
            <a:p>
              <a:r>
                <a:rPr lang="zh-CN" altLang="en-US" sz="7200" dirty="0">
                  <a:solidFill>
                    <a:srgbClr val="404040"/>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404040"/>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23" name="组合 22"/>
          <p:cNvGrpSpPr/>
          <p:nvPr/>
        </p:nvGrpSpPr>
        <p:grpSpPr>
          <a:xfrm>
            <a:off x="7614862" y="2691985"/>
            <a:ext cx="1107996" cy="2119865"/>
            <a:chOff x="7614862" y="2347215"/>
            <a:chExt cx="1107996" cy="2119865"/>
          </a:xfrm>
        </p:grpSpPr>
        <p:grpSp>
          <p:nvGrpSpPr>
            <p:cNvPr id="24" name="组合 23"/>
            <p:cNvGrpSpPr/>
            <p:nvPr/>
          </p:nvGrpSpPr>
          <p:grpSpPr>
            <a:xfrm>
              <a:off x="8260351" y="2347215"/>
              <a:ext cx="179916" cy="1100108"/>
              <a:chOff x="4524245" y="3111810"/>
              <a:chExt cx="134937" cy="825081"/>
            </a:xfrm>
          </p:grpSpPr>
          <p:cxnSp>
            <p:nvCxnSpPr>
              <p:cNvPr id="26" name="直接连接符 25"/>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5" name="矩形 24"/>
            <p:cNvSpPr/>
            <p:nvPr/>
          </p:nvSpPr>
          <p:spPr>
            <a:xfrm>
              <a:off x="7614862" y="3266751"/>
              <a:ext cx="1107996" cy="1200329"/>
            </a:xfrm>
            <a:prstGeom prst="rect">
              <a:avLst/>
            </a:prstGeom>
          </p:spPr>
          <p:txBody>
            <a:bodyPr wrap="none">
              <a:spAutoFit/>
            </a:bodyPr>
            <a:lstStyle/>
            <a:p>
              <a:r>
                <a:rPr lang="zh-CN" altLang="en-US" sz="7200" dirty="0">
                  <a:solidFill>
                    <a:srgbClr val="8DC22A"/>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8DC22A"/>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29" name="组合 28"/>
          <p:cNvGrpSpPr/>
          <p:nvPr/>
        </p:nvGrpSpPr>
        <p:grpSpPr>
          <a:xfrm>
            <a:off x="1113255" y="3796284"/>
            <a:ext cx="1006013" cy="1025234"/>
            <a:chOff x="1113255" y="3451514"/>
            <a:chExt cx="1006013" cy="1025234"/>
          </a:xfrm>
        </p:grpSpPr>
        <p:sp>
          <p:nvSpPr>
            <p:cNvPr id="30" name="Freeform 5"/>
            <p:cNvSpPr>
              <a:spLocks noEditPoints="1"/>
            </p:cNvSpPr>
            <p:nvPr/>
          </p:nvSpPr>
          <p:spPr bwMode="auto">
            <a:xfrm>
              <a:off x="1113255" y="3451514"/>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8DC22A"/>
            </a:solidFill>
            <a:ln>
              <a:noFill/>
            </a:ln>
            <a:extLst/>
          </p:spPr>
          <p:txBody>
            <a:bodyPr/>
            <a:lstStyle/>
            <a:p>
              <a:endParaRPr lang="zh-CN" altLang="en-US" sz="1799"/>
            </a:p>
          </p:txBody>
        </p:sp>
        <p:sp>
          <p:nvSpPr>
            <p:cNvPr id="31" name="文本框 30"/>
            <p:cNvSpPr txBox="1"/>
            <p:nvPr/>
          </p:nvSpPr>
          <p:spPr>
            <a:xfrm>
              <a:off x="1291492" y="3617442"/>
              <a:ext cx="649537" cy="646331"/>
            </a:xfrm>
            <a:prstGeom prst="rect">
              <a:avLst/>
            </a:prstGeom>
            <a:noFill/>
            <a:effectLst/>
          </p:spPr>
          <p:txBody>
            <a:bodyPr wrap="none" rtlCol="0">
              <a:spAutoFit/>
            </a:bodyPr>
            <a:lstStyle/>
            <a:p>
              <a:r>
                <a:rPr lang="en-US" altLang="zh-CN" sz="3600" b="1" dirty="0" smtClean="0">
                  <a:solidFill>
                    <a:srgbClr val="FFFFFF"/>
                  </a:solidFill>
                  <a:latin typeface="方正姚体" panose="02010601030101010101" pitchFamily="2" charset="-122"/>
                  <a:ea typeface="方正姚体" panose="02010601030101010101" pitchFamily="2" charset="-122"/>
                </a:rPr>
                <a:t>01</a:t>
              </a:r>
              <a:endParaRPr lang="en-US" altLang="zh-CN" sz="2800" b="1" dirty="0" smtClean="0">
                <a:solidFill>
                  <a:srgbClr val="FFFFFF"/>
                </a:solidFill>
                <a:latin typeface="方正姚体" panose="02010601030101010101" pitchFamily="2" charset="-122"/>
                <a:ea typeface="方正姚体" panose="02010601030101010101" pitchFamily="2" charset="-122"/>
              </a:endParaRPr>
            </a:p>
          </p:txBody>
        </p:sp>
      </p:grpSp>
      <p:grpSp>
        <p:nvGrpSpPr>
          <p:cNvPr id="32" name="组合 31"/>
          <p:cNvGrpSpPr/>
          <p:nvPr/>
        </p:nvGrpSpPr>
        <p:grpSpPr>
          <a:xfrm>
            <a:off x="4858339" y="3786616"/>
            <a:ext cx="1006013" cy="1025234"/>
            <a:chOff x="4858339" y="3441846"/>
            <a:chExt cx="1006013" cy="1025234"/>
          </a:xfrm>
        </p:grpSpPr>
        <p:sp>
          <p:nvSpPr>
            <p:cNvPr id="33" name="Freeform 5"/>
            <p:cNvSpPr>
              <a:spLocks noEditPoints="1"/>
            </p:cNvSpPr>
            <p:nvPr/>
          </p:nvSpPr>
          <p:spPr bwMode="auto">
            <a:xfrm>
              <a:off x="4858339" y="3441846"/>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404040"/>
            </a:solidFill>
            <a:ln>
              <a:noFill/>
            </a:ln>
            <a:extLst/>
          </p:spPr>
          <p:txBody>
            <a:bodyPr/>
            <a:lstStyle/>
            <a:p>
              <a:endParaRPr lang="zh-CN" altLang="en-US" sz="1799"/>
            </a:p>
          </p:txBody>
        </p:sp>
        <p:sp>
          <p:nvSpPr>
            <p:cNvPr id="34" name="文本框 33"/>
            <p:cNvSpPr txBox="1"/>
            <p:nvPr/>
          </p:nvSpPr>
          <p:spPr>
            <a:xfrm>
              <a:off x="5036577" y="3617441"/>
              <a:ext cx="649537" cy="646331"/>
            </a:xfrm>
            <a:prstGeom prst="rect">
              <a:avLst/>
            </a:prstGeom>
            <a:noFill/>
            <a:effectLst/>
          </p:spPr>
          <p:txBody>
            <a:bodyPr wrap="none" rtlCol="0">
              <a:spAutoFit/>
            </a:bodyPr>
            <a:lstStyle/>
            <a:p>
              <a:r>
                <a:rPr lang="en-US" altLang="zh-CN" sz="3600" b="1" dirty="0" smtClean="0">
                  <a:solidFill>
                    <a:schemeClr val="bg1"/>
                  </a:solidFill>
                  <a:latin typeface="方正姚体" panose="02010601030101010101" pitchFamily="2" charset="-122"/>
                  <a:ea typeface="方正姚体" panose="02010601030101010101" pitchFamily="2" charset="-122"/>
                </a:rPr>
                <a:t>02</a:t>
              </a:r>
              <a:endParaRPr lang="en-US" altLang="zh-CN" sz="2800" b="1" dirty="0" smtClean="0">
                <a:solidFill>
                  <a:schemeClr val="bg1"/>
                </a:solidFill>
                <a:latin typeface="方正姚体" panose="02010601030101010101" pitchFamily="2" charset="-122"/>
                <a:ea typeface="方正姚体" panose="02010601030101010101" pitchFamily="2" charset="-122"/>
              </a:endParaRPr>
            </a:p>
          </p:txBody>
        </p:sp>
      </p:grpSp>
      <p:grpSp>
        <p:nvGrpSpPr>
          <p:cNvPr id="35" name="组合 34"/>
          <p:cNvGrpSpPr/>
          <p:nvPr/>
        </p:nvGrpSpPr>
        <p:grpSpPr>
          <a:xfrm>
            <a:off x="8603423" y="3786616"/>
            <a:ext cx="1006013" cy="1025234"/>
            <a:chOff x="8603423" y="3441846"/>
            <a:chExt cx="1006013" cy="1025234"/>
          </a:xfrm>
        </p:grpSpPr>
        <p:sp>
          <p:nvSpPr>
            <p:cNvPr id="36" name="Freeform 5"/>
            <p:cNvSpPr>
              <a:spLocks noEditPoints="1"/>
            </p:cNvSpPr>
            <p:nvPr/>
          </p:nvSpPr>
          <p:spPr bwMode="auto">
            <a:xfrm>
              <a:off x="8603423" y="3441846"/>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8DC22A"/>
            </a:solidFill>
            <a:ln>
              <a:noFill/>
            </a:ln>
            <a:extLst/>
          </p:spPr>
          <p:txBody>
            <a:bodyPr/>
            <a:lstStyle/>
            <a:p>
              <a:endParaRPr lang="zh-CN" altLang="en-US" sz="1799"/>
            </a:p>
          </p:txBody>
        </p:sp>
        <p:sp>
          <p:nvSpPr>
            <p:cNvPr id="37" name="文本框 36"/>
            <p:cNvSpPr txBox="1"/>
            <p:nvPr/>
          </p:nvSpPr>
          <p:spPr>
            <a:xfrm>
              <a:off x="8781660" y="3617440"/>
              <a:ext cx="649537" cy="646331"/>
            </a:xfrm>
            <a:prstGeom prst="rect">
              <a:avLst/>
            </a:prstGeom>
            <a:noFill/>
            <a:effectLst/>
          </p:spPr>
          <p:txBody>
            <a:bodyPr wrap="none" rtlCol="0">
              <a:spAutoFit/>
            </a:bodyPr>
            <a:lstStyle/>
            <a:p>
              <a:r>
                <a:rPr lang="en-US" altLang="zh-CN" sz="3600" b="1" dirty="0" smtClean="0">
                  <a:solidFill>
                    <a:srgbClr val="FFFFFF"/>
                  </a:solidFill>
                  <a:latin typeface="方正姚体" panose="02010601030101010101" pitchFamily="2" charset="-122"/>
                  <a:ea typeface="方正姚体" panose="02010601030101010101" pitchFamily="2" charset="-122"/>
                </a:rPr>
                <a:t>03</a:t>
              </a:r>
              <a:endParaRPr lang="en-US" altLang="zh-CN" sz="2800" b="1" dirty="0" smtClean="0">
                <a:solidFill>
                  <a:srgbClr val="FFFFFF"/>
                </a:solidFill>
                <a:latin typeface="方正姚体" panose="02010601030101010101" pitchFamily="2" charset="-122"/>
                <a:ea typeface="方正姚体" panose="02010601030101010101" pitchFamily="2" charset="-122"/>
              </a:endParaRPr>
            </a:p>
          </p:txBody>
        </p:sp>
      </p:grpSp>
      <p:grpSp>
        <p:nvGrpSpPr>
          <p:cNvPr id="38" name="组合 37"/>
          <p:cNvGrpSpPr/>
          <p:nvPr/>
        </p:nvGrpSpPr>
        <p:grpSpPr>
          <a:xfrm>
            <a:off x="1113255" y="2522392"/>
            <a:ext cx="2877378" cy="992045"/>
            <a:chOff x="1113255" y="2177622"/>
            <a:chExt cx="2877378" cy="992045"/>
          </a:xfrm>
        </p:grpSpPr>
        <p:sp>
          <p:nvSpPr>
            <p:cNvPr id="39" name="矩形 38"/>
            <p:cNvSpPr/>
            <p:nvPr/>
          </p:nvSpPr>
          <p:spPr>
            <a:xfrm>
              <a:off x="1113255" y="2177622"/>
              <a:ext cx="2877378" cy="992045"/>
            </a:xfrm>
            <a:prstGeom prst="rect">
              <a:avLst/>
            </a:prstGeom>
            <a:solidFill>
              <a:srgbClr val="8DC22A"/>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40" name="文本框 39"/>
            <p:cNvSpPr txBox="1"/>
            <p:nvPr/>
          </p:nvSpPr>
          <p:spPr>
            <a:xfrm>
              <a:off x="1228505" y="2406717"/>
              <a:ext cx="2646878" cy="461665"/>
            </a:xfrm>
            <a:prstGeom prst="rect">
              <a:avLst/>
            </a:prstGeom>
            <a:noFill/>
          </p:spPr>
          <p:txBody>
            <a:bodyPr wrap="none" rtlCol="0">
              <a:spAutoFit/>
            </a:bodyPr>
            <a:lstStyle/>
            <a:p>
              <a:pPr algn="ctr"/>
              <a:r>
                <a:rPr lang="zh-CN" altLang="en-US" sz="2400" b="1" dirty="0">
                  <a:solidFill>
                    <a:schemeClr val="bg1"/>
                  </a:solidFill>
                  <a:latin typeface="微软雅黑" pitchFamily="34" charset="-122"/>
                  <a:ea typeface="微软雅黑" pitchFamily="34" charset="-122"/>
                </a:rPr>
                <a:t>及时</a:t>
              </a:r>
              <a:r>
                <a:rPr lang="zh-CN" altLang="en-US" sz="2400" b="1" dirty="0" smtClean="0">
                  <a:solidFill>
                    <a:schemeClr val="bg1"/>
                  </a:solidFill>
                  <a:latin typeface="微软雅黑" pitchFamily="34" charset="-122"/>
                  <a:ea typeface="微软雅黑" pitchFamily="34" charset="-122"/>
                </a:rPr>
                <a:t>完成上级</a:t>
              </a:r>
              <a:r>
                <a:rPr lang="zh-CN" altLang="en-US" sz="2400" b="1" dirty="0">
                  <a:solidFill>
                    <a:schemeClr val="bg1"/>
                  </a:solidFill>
                  <a:latin typeface="微软雅黑" pitchFamily="34" charset="-122"/>
                  <a:ea typeface="微软雅黑" pitchFamily="34" charset="-122"/>
                </a:rPr>
                <a:t>任务</a:t>
              </a:r>
              <a:endParaRPr lang="en-US" altLang="zh-CN" sz="2400" b="1" dirty="0">
                <a:solidFill>
                  <a:schemeClr val="bg1"/>
                </a:solidFill>
                <a:latin typeface="微软雅黑" pitchFamily="34" charset="-122"/>
                <a:ea typeface="微软雅黑" pitchFamily="34" charset="-122"/>
              </a:endParaRPr>
            </a:p>
          </p:txBody>
        </p:sp>
      </p:grpSp>
      <p:grpSp>
        <p:nvGrpSpPr>
          <p:cNvPr id="41" name="组合 40"/>
          <p:cNvGrpSpPr/>
          <p:nvPr/>
        </p:nvGrpSpPr>
        <p:grpSpPr>
          <a:xfrm>
            <a:off x="4858339" y="2522392"/>
            <a:ext cx="2877378" cy="992045"/>
            <a:chOff x="4858339" y="2177622"/>
            <a:chExt cx="2877378" cy="992045"/>
          </a:xfrm>
        </p:grpSpPr>
        <p:sp>
          <p:nvSpPr>
            <p:cNvPr id="42" name="矩形 41"/>
            <p:cNvSpPr/>
            <p:nvPr/>
          </p:nvSpPr>
          <p:spPr>
            <a:xfrm>
              <a:off x="4858339" y="2177622"/>
              <a:ext cx="2877378" cy="992045"/>
            </a:xfrm>
            <a:prstGeom prst="rect">
              <a:avLst/>
            </a:prstGeom>
            <a:solidFill>
              <a:srgbClr val="40404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43" name="文本框 42"/>
            <p:cNvSpPr txBox="1"/>
            <p:nvPr/>
          </p:nvSpPr>
          <p:spPr>
            <a:xfrm>
              <a:off x="5033094" y="2415047"/>
              <a:ext cx="2646878" cy="461665"/>
            </a:xfrm>
            <a:prstGeom prst="rect">
              <a:avLst/>
            </a:prstGeom>
            <a:noFill/>
          </p:spPr>
          <p:txBody>
            <a:bodyPr wrap="none" rtlCol="0">
              <a:spAutoFit/>
            </a:bodyPr>
            <a:lstStyle/>
            <a:p>
              <a:pPr algn="ctr"/>
              <a:r>
                <a:rPr lang="zh-CN" altLang="en-US" sz="2400" b="1" dirty="0">
                  <a:solidFill>
                    <a:schemeClr val="bg1"/>
                  </a:solidFill>
                  <a:latin typeface="微软雅黑" pitchFamily="34" charset="-122"/>
                  <a:ea typeface="微软雅黑" pitchFamily="34" charset="-122"/>
                </a:rPr>
                <a:t>同事之间团结友爱</a:t>
              </a:r>
              <a:endParaRPr lang="en-US" altLang="zh-CN" sz="2400" b="1" dirty="0">
                <a:solidFill>
                  <a:schemeClr val="bg1"/>
                </a:solidFill>
                <a:latin typeface="微软雅黑" pitchFamily="34" charset="-122"/>
                <a:ea typeface="微软雅黑" pitchFamily="34" charset="-122"/>
              </a:endParaRPr>
            </a:p>
          </p:txBody>
        </p:sp>
      </p:grpSp>
      <p:grpSp>
        <p:nvGrpSpPr>
          <p:cNvPr id="45" name="组合 44"/>
          <p:cNvGrpSpPr/>
          <p:nvPr/>
        </p:nvGrpSpPr>
        <p:grpSpPr>
          <a:xfrm>
            <a:off x="8603423" y="2522392"/>
            <a:ext cx="2877378" cy="992045"/>
            <a:chOff x="8603423" y="2177622"/>
            <a:chExt cx="2877378" cy="992045"/>
          </a:xfrm>
        </p:grpSpPr>
        <p:sp>
          <p:nvSpPr>
            <p:cNvPr id="46" name="矩形 45"/>
            <p:cNvSpPr/>
            <p:nvPr/>
          </p:nvSpPr>
          <p:spPr>
            <a:xfrm>
              <a:off x="8603423" y="2177622"/>
              <a:ext cx="2877378" cy="992045"/>
            </a:xfrm>
            <a:prstGeom prst="rect">
              <a:avLst/>
            </a:prstGeom>
            <a:solidFill>
              <a:srgbClr val="8DC22A"/>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47" name="文本框 46"/>
            <p:cNvSpPr txBox="1"/>
            <p:nvPr/>
          </p:nvSpPr>
          <p:spPr>
            <a:xfrm>
              <a:off x="8722858" y="2406717"/>
              <a:ext cx="2646878" cy="461665"/>
            </a:xfrm>
            <a:prstGeom prst="rect">
              <a:avLst/>
            </a:prstGeom>
            <a:noFill/>
          </p:spPr>
          <p:txBody>
            <a:bodyPr wrap="none" rtlCol="0">
              <a:spAutoFit/>
            </a:bodyPr>
            <a:lstStyle/>
            <a:p>
              <a:pPr algn="ctr"/>
              <a:r>
                <a:rPr lang="zh-CN" altLang="en-US" sz="2400" b="1" dirty="0">
                  <a:solidFill>
                    <a:schemeClr val="bg1"/>
                  </a:solidFill>
                  <a:latin typeface="微软雅黑" pitchFamily="34" charset="-122"/>
                  <a:ea typeface="微软雅黑" pitchFamily="34" charset="-122"/>
                </a:rPr>
                <a:t>对待下属互帮互助</a:t>
              </a:r>
              <a:endParaRPr lang="en-US" altLang="zh-CN" sz="2400" b="1" dirty="0">
                <a:solidFill>
                  <a:schemeClr val="bg1"/>
                </a:solidFill>
                <a:latin typeface="微软雅黑" pitchFamily="34" charset="-122"/>
                <a:ea typeface="微软雅黑" pitchFamily="34" charset="-122"/>
              </a:endParaRPr>
            </a:p>
          </p:txBody>
        </p:sp>
      </p:grpSp>
      <p:sp>
        <p:nvSpPr>
          <p:cNvPr id="48" name="TextBox 12"/>
          <p:cNvSpPr txBox="1"/>
          <p:nvPr/>
        </p:nvSpPr>
        <p:spPr>
          <a:xfrm>
            <a:off x="1978839" y="5263778"/>
            <a:ext cx="8234322" cy="1938992"/>
          </a:xfrm>
          <a:prstGeom prst="rect">
            <a:avLst/>
          </a:prstGeom>
          <a:noFill/>
        </p:spPr>
        <p:txBody>
          <a:bodyPr wrap="square" rtlCol="0">
            <a:spAutoFit/>
          </a:bodyPr>
          <a:lstStyle/>
          <a:p>
            <a:pPr>
              <a:lnSpc>
                <a:spcPct val="150000"/>
              </a:lnSpc>
            </a:pPr>
            <a:r>
              <a:rPr lang="zh-CN" altLang="en-US" sz="1600" dirty="0" smtClean="0">
                <a:solidFill>
                  <a:schemeClr val="tx1">
                    <a:lumMod val="85000"/>
                    <a:lumOff val="15000"/>
                  </a:schemeClr>
                </a:solidFill>
                <a:latin typeface="微软雅黑" panose="020B0503020204020204" pitchFamily="34" charset="-122"/>
                <a:ea typeface="微软雅黑" panose="020B0503020204020204" pitchFamily="34" charset="-122"/>
              </a:rPr>
              <a:t>这里输入简单的文字概述里输入简单文字概述这里</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简单输入简单文字这里输入简单的文字概述里输入简单文字概述这里简单输入简单</a:t>
            </a:r>
            <a:r>
              <a:rPr lang="zh-CN" altLang="en-US" sz="16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这里输入简单的文字概述里输入简单文字概述这里简单输入简单文字</a:t>
            </a: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6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xmlns="" val="2738976945"/>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nodeType="withEffect">
                                  <p:stCondLst>
                                    <p:cond delay="250"/>
                                  </p:stCondLst>
                                  <p:childTnLst>
                                    <p:set>
                                      <p:cBhvr>
                                        <p:cTn id="6" dur="1" fill="hold">
                                          <p:stCondLst>
                                            <p:cond delay="0"/>
                                          </p:stCondLst>
                                        </p:cTn>
                                        <p:tgtEl>
                                          <p:spTgt spid="29"/>
                                        </p:tgtEl>
                                        <p:attrNameLst>
                                          <p:attrName>style.visibility</p:attrName>
                                        </p:attrNameLst>
                                      </p:cBhvr>
                                      <p:to>
                                        <p:strVal val="visible"/>
                                      </p:to>
                                    </p:set>
                                    <p:anim calcmode="lin" valueType="num">
                                      <p:cBhvr>
                                        <p:cTn id="7" dur="750" fill="hold"/>
                                        <p:tgtEl>
                                          <p:spTgt spid="29"/>
                                        </p:tgtEl>
                                        <p:attrNameLst>
                                          <p:attrName>ppt_w</p:attrName>
                                        </p:attrNameLst>
                                      </p:cBhvr>
                                      <p:tavLst>
                                        <p:tav tm="0">
                                          <p:val>
                                            <p:strVal val="4*#ppt_w"/>
                                          </p:val>
                                        </p:tav>
                                        <p:tav tm="100000">
                                          <p:val>
                                            <p:strVal val="#ppt_w"/>
                                          </p:val>
                                        </p:tav>
                                      </p:tavLst>
                                    </p:anim>
                                    <p:anim calcmode="lin" valueType="num">
                                      <p:cBhvr>
                                        <p:cTn id="8" dur="750" fill="hold"/>
                                        <p:tgtEl>
                                          <p:spTgt spid="29"/>
                                        </p:tgtEl>
                                        <p:attrNameLst>
                                          <p:attrName>ppt_h</p:attrName>
                                        </p:attrNameLst>
                                      </p:cBhvr>
                                      <p:tavLst>
                                        <p:tav tm="0">
                                          <p:val>
                                            <p:strVal val="4*#ppt_h"/>
                                          </p:val>
                                        </p:tav>
                                        <p:tav tm="100000">
                                          <p:val>
                                            <p:strVal val="#ppt_h"/>
                                          </p:val>
                                        </p:tav>
                                      </p:tavLst>
                                    </p:anim>
                                  </p:childTnLst>
                                </p:cTn>
                              </p:par>
                            </p:childTnLst>
                          </p:cTn>
                        </p:par>
                        <p:par>
                          <p:cTn id="9" fill="hold">
                            <p:stCondLst>
                              <p:cond delay="1000"/>
                            </p:stCondLst>
                            <p:childTnLst>
                              <p:par>
                                <p:cTn id="10" presetID="26" presetClass="emph" presetSubtype="0" fill="hold" nodeType="afterEffect">
                                  <p:stCondLst>
                                    <p:cond delay="0"/>
                                  </p:stCondLst>
                                  <p:childTnLst>
                                    <p:animEffect transition="out" filter="fade">
                                      <p:cBhvr>
                                        <p:cTn id="11" dur="500" tmFilter="0, 0; .2, .5; .8, .5; 1, 0"/>
                                        <p:tgtEl>
                                          <p:spTgt spid="29"/>
                                        </p:tgtEl>
                                      </p:cBhvr>
                                    </p:animEffect>
                                    <p:animScale>
                                      <p:cBhvr>
                                        <p:cTn id="12" dur="250" autoRev="1" fill="hold"/>
                                        <p:tgtEl>
                                          <p:spTgt spid="29"/>
                                        </p:tgtEl>
                                      </p:cBhvr>
                                      <p:by x="105000" y="105000"/>
                                    </p:animScale>
                                  </p:childTnLst>
                                </p:cTn>
                              </p:par>
                            </p:childTnLst>
                          </p:cTn>
                        </p:par>
                        <p:par>
                          <p:cTn id="13" fill="hold">
                            <p:stCondLst>
                              <p:cond delay="1500"/>
                            </p:stCondLst>
                            <p:childTnLst>
                              <p:par>
                                <p:cTn id="14" presetID="22" presetClass="entr" presetSubtype="4"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childTnLst>
                          </p:cTn>
                        </p:par>
                        <p:par>
                          <p:cTn id="17" fill="hold">
                            <p:stCondLst>
                              <p:cond delay="2000"/>
                            </p:stCondLst>
                            <p:childTnLst>
                              <p:par>
                                <p:cTn id="18" presetID="30" presetClass="entr" presetSubtype="0" fill="hold" nodeType="after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800" decel="100000"/>
                                        <p:tgtEl>
                                          <p:spTgt spid="38"/>
                                        </p:tgtEl>
                                      </p:cBhvr>
                                    </p:animEffect>
                                    <p:anim calcmode="lin" valueType="num">
                                      <p:cBhvr>
                                        <p:cTn id="21" dur="800" decel="100000" fill="hold"/>
                                        <p:tgtEl>
                                          <p:spTgt spid="38"/>
                                        </p:tgtEl>
                                        <p:attrNameLst>
                                          <p:attrName>style.rotation</p:attrName>
                                        </p:attrNameLst>
                                      </p:cBhvr>
                                      <p:tavLst>
                                        <p:tav tm="0">
                                          <p:val>
                                            <p:fltVal val="-90"/>
                                          </p:val>
                                        </p:tav>
                                        <p:tav tm="100000">
                                          <p:val>
                                            <p:fltVal val="0"/>
                                          </p:val>
                                        </p:tav>
                                      </p:tavLst>
                                    </p:anim>
                                    <p:anim calcmode="lin" valueType="num">
                                      <p:cBhvr>
                                        <p:cTn id="22" dur="800" decel="100000" fill="hold"/>
                                        <p:tgtEl>
                                          <p:spTgt spid="38"/>
                                        </p:tgtEl>
                                        <p:attrNameLst>
                                          <p:attrName>ppt_x</p:attrName>
                                        </p:attrNameLst>
                                      </p:cBhvr>
                                      <p:tavLst>
                                        <p:tav tm="0">
                                          <p:val>
                                            <p:strVal val="#ppt_x+0.4"/>
                                          </p:val>
                                        </p:tav>
                                        <p:tav tm="100000">
                                          <p:val>
                                            <p:strVal val="#ppt_x-0.05"/>
                                          </p:val>
                                        </p:tav>
                                      </p:tavLst>
                                    </p:anim>
                                    <p:anim calcmode="lin" valueType="num">
                                      <p:cBhvr>
                                        <p:cTn id="23" dur="800" decel="100000" fill="hold"/>
                                        <p:tgtEl>
                                          <p:spTgt spid="38"/>
                                        </p:tgtEl>
                                        <p:attrNameLst>
                                          <p:attrName>ppt_y</p:attrName>
                                        </p:attrNameLst>
                                      </p:cBhvr>
                                      <p:tavLst>
                                        <p:tav tm="0">
                                          <p:val>
                                            <p:strVal val="#ppt_y-0.4"/>
                                          </p:val>
                                        </p:tav>
                                        <p:tav tm="100000">
                                          <p:val>
                                            <p:strVal val="#ppt_y+0.1"/>
                                          </p:val>
                                        </p:tav>
                                      </p:tavLst>
                                    </p:anim>
                                    <p:anim calcmode="lin" valueType="num">
                                      <p:cBhvr>
                                        <p:cTn id="24" dur="200" accel="100000" fill="hold">
                                          <p:stCondLst>
                                            <p:cond delay="800"/>
                                          </p:stCondLst>
                                        </p:cTn>
                                        <p:tgtEl>
                                          <p:spTgt spid="38"/>
                                        </p:tgtEl>
                                        <p:attrNameLst>
                                          <p:attrName>ppt_x</p:attrName>
                                        </p:attrNameLst>
                                      </p:cBhvr>
                                      <p:tavLst>
                                        <p:tav tm="0">
                                          <p:val>
                                            <p:strVal val="#ppt_x-0.05"/>
                                          </p:val>
                                        </p:tav>
                                        <p:tav tm="100000">
                                          <p:val>
                                            <p:strVal val="#ppt_x"/>
                                          </p:val>
                                        </p:tav>
                                      </p:tavLst>
                                    </p:anim>
                                    <p:anim calcmode="lin" valueType="num">
                                      <p:cBhvr>
                                        <p:cTn id="25" dur="200" accel="100000" fill="hold">
                                          <p:stCondLst>
                                            <p:cond delay="800"/>
                                          </p:stCondLst>
                                        </p:cTn>
                                        <p:tgtEl>
                                          <p:spTgt spid="38"/>
                                        </p:tgtEl>
                                        <p:attrNameLst>
                                          <p:attrName>ppt_y</p:attrName>
                                        </p:attrNameLst>
                                      </p:cBhvr>
                                      <p:tavLst>
                                        <p:tav tm="0">
                                          <p:val>
                                            <p:strVal val="#ppt_y+0.1"/>
                                          </p:val>
                                        </p:tav>
                                        <p:tav tm="100000">
                                          <p:val>
                                            <p:strVal val="#ppt_y"/>
                                          </p:val>
                                        </p:tav>
                                      </p:tavLst>
                                    </p:anim>
                                  </p:childTnLst>
                                </p:cTn>
                              </p:par>
                            </p:childTnLst>
                          </p:cTn>
                        </p:par>
                        <p:par>
                          <p:cTn id="26" fill="hold">
                            <p:stCondLst>
                              <p:cond delay="3000"/>
                            </p:stCondLst>
                            <p:childTnLst>
                              <p:par>
                                <p:cTn id="27" presetID="23" presetClass="entr" presetSubtype="32" fill="hold" nodeType="afterEffect">
                                  <p:stCondLst>
                                    <p:cond delay="0"/>
                                  </p:stCondLst>
                                  <p:childTnLst>
                                    <p:set>
                                      <p:cBhvr>
                                        <p:cTn id="28" dur="1" fill="hold">
                                          <p:stCondLst>
                                            <p:cond delay="0"/>
                                          </p:stCondLst>
                                        </p:cTn>
                                        <p:tgtEl>
                                          <p:spTgt spid="32"/>
                                        </p:tgtEl>
                                        <p:attrNameLst>
                                          <p:attrName>style.visibility</p:attrName>
                                        </p:attrNameLst>
                                      </p:cBhvr>
                                      <p:to>
                                        <p:strVal val="visible"/>
                                      </p:to>
                                    </p:set>
                                    <p:anim calcmode="lin" valueType="num">
                                      <p:cBhvr>
                                        <p:cTn id="29" dur="750" fill="hold"/>
                                        <p:tgtEl>
                                          <p:spTgt spid="32"/>
                                        </p:tgtEl>
                                        <p:attrNameLst>
                                          <p:attrName>ppt_w</p:attrName>
                                        </p:attrNameLst>
                                      </p:cBhvr>
                                      <p:tavLst>
                                        <p:tav tm="0">
                                          <p:val>
                                            <p:strVal val="4*#ppt_w"/>
                                          </p:val>
                                        </p:tav>
                                        <p:tav tm="100000">
                                          <p:val>
                                            <p:strVal val="#ppt_w"/>
                                          </p:val>
                                        </p:tav>
                                      </p:tavLst>
                                    </p:anim>
                                    <p:anim calcmode="lin" valueType="num">
                                      <p:cBhvr>
                                        <p:cTn id="30" dur="750" fill="hold"/>
                                        <p:tgtEl>
                                          <p:spTgt spid="32"/>
                                        </p:tgtEl>
                                        <p:attrNameLst>
                                          <p:attrName>ppt_h</p:attrName>
                                        </p:attrNameLst>
                                      </p:cBhvr>
                                      <p:tavLst>
                                        <p:tav tm="0">
                                          <p:val>
                                            <p:strVal val="4*#ppt_h"/>
                                          </p:val>
                                        </p:tav>
                                        <p:tav tm="100000">
                                          <p:val>
                                            <p:strVal val="#ppt_h"/>
                                          </p:val>
                                        </p:tav>
                                      </p:tavLst>
                                    </p:anim>
                                  </p:childTnLst>
                                </p:cTn>
                              </p:par>
                            </p:childTnLst>
                          </p:cTn>
                        </p:par>
                        <p:par>
                          <p:cTn id="31" fill="hold">
                            <p:stCondLst>
                              <p:cond delay="3750"/>
                            </p:stCondLst>
                            <p:childTnLst>
                              <p:par>
                                <p:cTn id="32" presetID="26" presetClass="emph" presetSubtype="0" fill="hold" nodeType="afterEffect">
                                  <p:stCondLst>
                                    <p:cond delay="0"/>
                                  </p:stCondLst>
                                  <p:childTnLst>
                                    <p:animEffect transition="out" filter="fade">
                                      <p:cBhvr>
                                        <p:cTn id="33" dur="500" tmFilter="0, 0; .2, .5; .8, .5; 1, 0"/>
                                        <p:tgtEl>
                                          <p:spTgt spid="32"/>
                                        </p:tgtEl>
                                      </p:cBhvr>
                                    </p:animEffect>
                                    <p:animScale>
                                      <p:cBhvr>
                                        <p:cTn id="34" dur="250" autoRev="1" fill="hold"/>
                                        <p:tgtEl>
                                          <p:spTgt spid="32"/>
                                        </p:tgtEl>
                                      </p:cBhvr>
                                      <p:by x="105000" y="105000"/>
                                    </p:animScale>
                                  </p:childTnLst>
                                </p:cTn>
                              </p:par>
                            </p:childTnLst>
                          </p:cTn>
                        </p:par>
                        <p:par>
                          <p:cTn id="35" fill="hold">
                            <p:stCondLst>
                              <p:cond delay="4250"/>
                            </p:stCondLst>
                            <p:childTnLst>
                              <p:par>
                                <p:cTn id="36" presetID="22" presetClass="entr" presetSubtype="4" fill="hold" nodeType="after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wipe(down)">
                                      <p:cBhvr>
                                        <p:cTn id="38" dur="500"/>
                                        <p:tgtEl>
                                          <p:spTgt spid="16"/>
                                        </p:tgtEl>
                                      </p:cBhvr>
                                    </p:animEffect>
                                  </p:childTnLst>
                                </p:cTn>
                              </p:par>
                            </p:childTnLst>
                          </p:cTn>
                        </p:par>
                        <p:par>
                          <p:cTn id="39" fill="hold">
                            <p:stCondLst>
                              <p:cond delay="4750"/>
                            </p:stCondLst>
                            <p:childTnLst>
                              <p:par>
                                <p:cTn id="40" presetID="30" presetClass="entr" presetSubtype="0" fill="hold" nodeType="afterEffect">
                                  <p:stCondLst>
                                    <p:cond delay="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800" decel="100000"/>
                                        <p:tgtEl>
                                          <p:spTgt spid="41"/>
                                        </p:tgtEl>
                                      </p:cBhvr>
                                    </p:animEffect>
                                    <p:anim calcmode="lin" valueType="num">
                                      <p:cBhvr>
                                        <p:cTn id="43" dur="800" decel="100000" fill="hold"/>
                                        <p:tgtEl>
                                          <p:spTgt spid="41"/>
                                        </p:tgtEl>
                                        <p:attrNameLst>
                                          <p:attrName>style.rotation</p:attrName>
                                        </p:attrNameLst>
                                      </p:cBhvr>
                                      <p:tavLst>
                                        <p:tav tm="0">
                                          <p:val>
                                            <p:fltVal val="-90"/>
                                          </p:val>
                                        </p:tav>
                                        <p:tav tm="100000">
                                          <p:val>
                                            <p:fltVal val="0"/>
                                          </p:val>
                                        </p:tav>
                                      </p:tavLst>
                                    </p:anim>
                                    <p:anim calcmode="lin" valueType="num">
                                      <p:cBhvr>
                                        <p:cTn id="44" dur="800" decel="100000" fill="hold"/>
                                        <p:tgtEl>
                                          <p:spTgt spid="41"/>
                                        </p:tgtEl>
                                        <p:attrNameLst>
                                          <p:attrName>ppt_x</p:attrName>
                                        </p:attrNameLst>
                                      </p:cBhvr>
                                      <p:tavLst>
                                        <p:tav tm="0">
                                          <p:val>
                                            <p:strVal val="#ppt_x+0.4"/>
                                          </p:val>
                                        </p:tav>
                                        <p:tav tm="100000">
                                          <p:val>
                                            <p:strVal val="#ppt_x-0.05"/>
                                          </p:val>
                                        </p:tav>
                                      </p:tavLst>
                                    </p:anim>
                                    <p:anim calcmode="lin" valueType="num">
                                      <p:cBhvr>
                                        <p:cTn id="45" dur="800" decel="100000" fill="hold"/>
                                        <p:tgtEl>
                                          <p:spTgt spid="41"/>
                                        </p:tgtEl>
                                        <p:attrNameLst>
                                          <p:attrName>ppt_y</p:attrName>
                                        </p:attrNameLst>
                                      </p:cBhvr>
                                      <p:tavLst>
                                        <p:tav tm="0">
                                          <p:val>
                                            <p:strVal val="#ppt_y-0.4"/>
                                          </p:val>
                                        </p:tav>
                                        <p:tav tm="100000">
                                          <p:val>
                                            <p:strVal val="#ppt_y+0.1"/>
                                          </p:val>
                                        </p:tav>
                                      </p:tavLst>
                                    </p:anim>
                                    <p:anim calcmode="lin" valueType="num">
                                      <p:cBhvr>
                                        <p:cTn id="46" dur="200" accel="100000" fill="hold">
                                          <p:stCondLst>
                                            <p:cond delay="800"/>
                                          </p:stCondLst>
                                        </p:cTn>
                                        <p:tgtEl>
                                          <p:spTgt spid="41"/>
                                        </p:tgtEl>
                                        <p:attrNameLst>
                                          <p:attrName>ppt_x</p:attrName>
                                        </p:attrNameLst>
                                      </p:cBhvr>
                                      <p:tavLst>
                                        <p:tav tm="0">
                                          <p:val>
                                            <p:strVal val="#ppt_x-0.05"/>
                                          </p:val>
                                        </p:tav>
                                        <p:tav tm="100000">
                                          <p:val>
                                            <p:strVal val="#ppt_x"/>
                                          </p:val>
                                        </p:tav>
                                      </p:tavLst>
                                    </p:anim>
                                    <p:anim calcmode="lin" valueType="num">
                                      <p:cBhvr>
                                        <p:cTn id="47" dur="200" accel="100000" fill="hold">
                                          <p:stCondLst>
                                            <p:cond delay="800"/>
                                          </p:stCondLst>
                                        </p:cTn>
                                        <p:tgtEl>
                                          <p:spTgt spid="41"/>
                                        </p:tgtEl>
                                        <p:attrNameLst>
                                          <p:attrName>ppt_y</p:attrName>
                                        </p:attrNameLst>
                                      </p:cBhvr>
                                      <p:tavLst>
                                        <p:tav tm="0">
                                          <p:val>
                                            <p:strVal val="#ppt_y+0.1"/>
                                          </p:val>
                                        </p:tav>
                                        <p:tav tm="100000">
                                          <p:val>
                                            <p:strVal val="#ppt_y"/>
                                          </p:val>
                                        </p:tav>
                                      </p:tavLst>
                                    </p:anim>
                                  </p:childTnLst>
                                </p:cTn>
                              </p:par>
                            </p:childTnLst>
                          </p:cTn>
                        </p:par>
                        <p:par>
                          <p:cTn id="48" fill="hold">
                            <p:stCondLst>
                              <p:cond delay="5750"/>
                            </p:stCondLst>
                            <p:childTnLst>
                              <p:par>
                                <p:cTn id="49" presetID="23" presetClass="entr" presetSubtype="32" fill="hold" nodeType="afterEffect">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cBhvr>
                                        <p:cTn id="51" dur="750" fill="hold"/>
                                        <p:tgtEl>
                                          <p:spTgt spid="35"/>
                                        </p:tgtEl>
                                        <p:attrNameLst>
                                          <p:attrName>ppt_w</p:attrName>
                                        </p:attrNameLst>
                                      </p:cBhvr>
                                      <p:tavLst>
                                        <p:tav tm="0">
                                          <p:val>
                                            <p:strVal val="4*#ppt_w"/>
                                          </p:val>
                                        </p:tav>
                                        <p:tav tm="100000">
                                          <p:val>
                                            <p:strVal val="#ppt_w"/>
                                          </p:val>
                                        </p:tav>
                                      </p:tavLst>
                                    </p:anim>
                                    <p:anim calcmode="lin" valueType="num">
                                      <p:cBhvr>
                                        <p:cTn id="52" dur="750" fill="hold"/>
                                        <p:tgtEl>
                                          <p:spTgt spid="35"/>
                                        </p:tgtEl>
                                        <p:attrNameLst>
                                          <p:attrName>ppt_h</p:attrName>
                                        </p:attrNameLst>
                                      </p:cBhvr>
                                      <p:tavLst>
                                        <p:tav tm="0">
                                          <p:val>
                                            <p:strVal val="4*#ppt_h"/>
                                          </p:val>
                                        </p:tav>
                                        <p:tav tm="100000">
                                          <p:val>
                                            <p:strVal val="#ppt_h"/>
                                          </p:val>
                                        </p:tav>
                                      </p:tavLst>
                                    </p:anim>
                                  </p:childTnLst>
                                </p:cTn>
                              </p:par>
                            </p:childTnLst>
                          </p:cTn>
                        </p:par>
                        <p:par>
                          <p:cTn id="53" fill="hold">
                            <p:stCondLst>
                              <p:cond delay="6500"/>
                            </p:stCondLst>
                            <p:childTnLst>
                              <p:par>
                                <p:cTn id="54" presetID="26" presetClass="emph" presetSubtype="0" fill="hold" nodeType="afterEffect">
                                  <p:stCondLst>
                                    <p:cond delay="0"/>
                                  </p:stCondLst>
                                  <p:childTnLst>
                                    <p:animEffect transition="out" filter="fade">
                                      <p:cBhvr>
                                        <p:cTn id="55" dur="500" tmFilter="0, 0; .2, .5; .8, .5; 1, 0"/>
                                        <p:tgtEl>
                                          <p:spTgt spid="35"/>
                                        </p:tgtEl>
                                      </p:cBhvr>
                                    </p:animEffect>
                                    <p:animScale>
                                      <p:cBhvr>
                                        <p:cTn id="56" dur="250" autoRev="1" fill="hold"/>
                                        <p:tgtEl>
                                          <p:spTgt spid="35"/>
                                        </p:tgtEl>
                                      </p:cBhvr>
                                      <p:by x="105000" y="105000"/>
                                    </p:animScale>
                                  </p:childTnLst>
                                </p:cTn>
                              </p:par>
                            </p:childTnLst>
                          </p:cTn>
                        </p:par>
                        <p:par>
                          <p:cTn id="57" fill="hold">
                            <p:stCondLst>
                              <p:cond delay="7000"/>
                            </p:stCondLst>
                            <p:childTnLst>
                              <p:par>
                                <p:cTn id="58" presetID="22" presetClass="entr" presetSubtype="4" fill="hold" nodeType="afterEffect">
                                  <p:stCondLst>
                                    <p:cond delay="0"/>
                                  </p:stCondLst>
                                  <p:childTnLst>
                                    <p:set>
                                      <p:cBhvr>
                                        <p:cTn id="59" dur="1" fill="hold">
                                          <p:stCondLst>
                                            <p:cond delay="0"/>
                                          </p:stCondLst>
                                        </p:cTn>
                                        <p:tgtEl>
                                          <p:spTgt spid="23"/>
                                        </p:tgtEl>
                                        <p:attrNameLst>
                                          <p:attrName>style.visibility</p:attrName>
                                        </p:attrNameLst>
                                      </p:cBhvr>
                                      <p:to>
                                        <p:strVal val="visible"/>
                                      </p:to>
                                    </p:set>
                                    <p:animEffect transition="in" filter="wipe(down)">
                                      <p:cBhvr>
                                        <p:cTn id="60" dur="500"/>
                                        <p:tgtEl>
                                          <p:spTgt spid="23"/>
                                        </p:tgtEl>
                                      </p:cBhvr>
                                    </p:animEffect>
                                  </p:childTnLst>
                                </p:cTn>
                              </p:par>
                            </p:childTnLst>
                          </p:cTn>
                        </p:par>
                        <p:par>
                          <p:cTn id="61" fill="hold">
                            <p:stCondLst>
                              <p:cond delay="7500"/>
                            </p:stCondLst>
                            <p:childTnLst>
                              <p:par>
                                <p:cTn id="62" presetID="30" presetClass="entr" presetSubtype="0" fill="hold" nodeType="afterEffect">
                                  <p:stCondLst>
                                    <p:cond delay="0"/>
                                  </p:stCondLst>
                                  <p:childTnLst>
                                    <p:set>
                                      <p:cBhvr>
                                        <p:cTn id="63" dur="1" fill="hold">
                                          <p:stCondLst>
                                            <p:cond delay="0"/>
                                          </p:stCondLst>
                                        </p:cTn>
                                        <p:tgtEl>
                                          <p:spTgt spid="45"/>
                                        </p:tgtEl>
                                        <p:attrNameLst>
                                          <p:attrName>style.visibility</p:attrName>
                                        </p:attrNameLst>
                                      </p:cBhvr>
                                      <p:to>
                                        <p:strVal val="visible"/>
                                      </p:to>
                                    </p:set>
                                    <p:animEffect transition="in" filter="fade">
                                      <p:cBhvr>
                                        <p:cTn id="64" dur="800" decel="100000"/>
                                        <p:tgtEl>
                                          <p:spTgt spid="45"/>
                                        </p:tgtEl>
                                      </p:cBhvr>
                                    </p:animEffect>
                                    <p:anim calcmode="lin" valueType="num">
                                      <p:cBhvr>
                                        <p:cTn id="65" dur="800" decel="100000" fill="hold"/>
                                        <p:tgtEl>
                                          <p:spTgt spid="45"/>
                                        </p:tgtEl>
                                        <p:attrNameLst>
                                          <p:attrName>style.rotation</p:attrName>
                                        </p:attrNameLst>
                                      </p:cBhvr>
                                      <p:tavLst>
                                        <p:tav tm="0">
                                          <p:val>
                                            <p:fltVal val="-90"/>
                                          </p:val>
                                        </p:tav>
                                        <p:tav tm="100000">
                                          <p:val>
                                            <p:fltVal val="0"/>
                                          </p:val>
                                        </p:tav>
                                      </p:tavLst>
                                    </p:anim>
                                    <p:anim calcmode="lin" valueType="num">
                                      <p:cBhvr>
                                        <p:cTn id="66" dur="800" decel="100000" fill="hold"/>
                                        <p:tgtEl>
                                          <p:spTgt spid="45"/>
                                        </p:tgtEl>
                                        <p:attrNameLst>
                                          <p:attrName>ppt_x</p:attrName>
                                        </p:attrNameLst>
                                      </p:cBhvr>
                                      <p:tavLst>
                                        <p:tav tm="0">
                                          <p:val>
                                            <p:strVal val="#ppt_x+0.4"/>
                                          </p:val>
                                        </p:tav>
                                        <p:tav tm="100000">
                                          <p:val>
                                            <p:strVal val="#ppt_x-0.05"/>
                                          </p:val>
                                        </p:tav>
                                      </p:tavLst>
                                    </p:anim>
                                    <p:anim calcmode="lin" valueType="num">
                                      <p:cBhvr>
                                        <p:cTn id="67" dur="800" decel="100000" fill="hold"/>
                                        <p:tgtEl>
                                          <p:spTgt spid="45"/>
                                        </p:tgtEl>
                                        <p:attrNameLst>
                                          <p:attrName>ppt_y</p:attrName>
                                        </p:attrNameLst>
                                      </p:cBhvr>
                                      <p:tavLst>
                                        <p:tav tm="0">
                                          <p:val>
                                            <p:strVal val="#ppt_y-0.4"/>
                                          </p:val>
                                        </p:tav>
                                        <p:tav tm="100000">
                                          <p:val>
                                            <p:strVal val="#ppt_y+0.1"/>
                                          </p:val>
                                        </p:tav>
                                      </p:tavLst>
                                    </p:anim>
                                    <p:anim calcmode="lin" valueType="num">
                                      <p:cBhvr>
                                        <p:cTn id="68" dur="200" accel="100000" fill="hold">
                                          <p:stCondLst>
                                            <p:cond delay="800"/>
                                          </p:stCondLst>
                                        </p:cTn>
                                        <p:tgtEl>
                                          <p:spTgt spid="45"/>
                                        </p:tgtEl>
                                        <p:attrNameLst>
                                          <p:attrName>ppt_x</p:attrName>
                                        </p:attrNameLst>
                                      </p:cBhvr>
                                      <p:tavLst>
                                        <p:tav tm="0">
                                          <p:val>
                                            <p:strVal val="#ppt_x-0.05"/>
                                          </p:val>
                                        </p:tav>
                                        <p:tav tm="100000">
                                          <p:val>
                                            <p:strVal val="#ppt_x"/>
                                          </p:val>
                                        </p:tav>
                                      </p:tavLst>
                                    </p:anim>
                                    <p:anim calcmode="lin" valueType="num">
                                      <p:cBhvr>
                                        <p:cTn id="69" dur="200" accel="100000" fill="hold">
                                          <p:stCondLst>
                                            <p:cond delay="800"/>
                                          </p:stCondLst>
                                        </p:cTn>
                                        <p:tgtEl>
                                          <p:spTgt spid="45"/>
                                        </p:tgtEl>
                                        <p:attrNameLst>
                                          <p:attrName>ppt_y</p:attrName>
                                        </p:attrNameLst>
                                      </p:cBhvr>
                                      <p:tavLst>
                                        <p:tav tm="0">
                                          <p:val>
                                            <p:strVal val="#ppt_y+0.1"/>
                                          </p:val>
                                        </p:tav>
                                        <p:tav tm="100000">
                                          <p:val>
                                            <p:strVal val="#ppt_y"/>
                                          </p:val>
                                        </p:tav>
                                      </p:tavLst>
                                    </p:anim>
                                  </p:childTnLst>
                                </p:cTn>
                              </p:par>
                            </p:childTnLst>
                          </p:cTn>
                        </p:par>
                        <p:par>
                          <p:cTn id="70" fill="hold">
                            <p:stCondLst>
                              <p:cond delay="8500"/>
                            </p:stCondLst>
                            <p:childTnLst>
                              <p:par>
                                <p:cTn id="71" presetID="42" presetClass="entr" presetSubtype="0" fill="hold" grpId="0" nodeType="afterEffect">
                                  <p:stCondLst>
                                    <p:cond delay="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1000"/>
                                        <p:tgtEl>
                                          <p:spTgt spid="48"/>
                                        </p:tgtEl>
                                      </p:cBhvr>
                                    </p:animEffect>
                                    <p:anim calcmode="lin" valueType="num">
                                      <p:cBhvr>
                                        <p:cTn id="74" dur="1000" fill="hold"/>
                                        <p:tgtEl>
                                          <p:spTgt spid="48"/>
                                        </p:tgtEl>
                                        <p:attrNameLst>
                                          <p:attrName>ppt_x</p:attrName>
                                        </p:attrNameLst>
                                      </p:cBhvr>
                                      <p:tavLst>
                                        <p:tav tm="0">
                                          <p:val>
                                            <p:strVal val="#ppt_x"/>
                                          </p:val>
                                        </p:tav>
                                        <p:tav tm="100000">
                                          <p:val>
                                            <p:strVal val="#ppt_x"/>
                                          </p:val>
                                        </p:tav>
                                      </p:tavLst>
                                    </p:anim>
                                    <p:anim calcmode="lin" valueType="num">
                                      <p:cBhvr>
                                        <p:cTn id="75"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4598911" y="-1071563"/>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154774" y="-1071563"/>
            <a:ext cx="555863" cy="83328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a:off x="-10580" y="0"/>
            <a:ext cx="9872030" cy="6858000"/>
          </a:xfrm>
          <a:custGeom>
            <a:avLst/>
            <a:gdLst>
              <a:gd name="connsiteX0" fmla="*/ 0 w 9872030"/>
              <a:gd name="connsiteY0" fmla="*/ 0 h 6858000"/>
              <a:gd name="connsiteX1" fmla="*/ 4962405 w 9872030"/>
              <a:gd name="connsiteY1" fmla="*/ 0 h 6858000"/>
              <a:gd name="connsiteX2" fmla="*/ 9872030 w 9872030"/>
              <a:gd name="connsiteY2" fmla="*/ 6858000 h 6858000"/>
              <a:gd name="connsiteX3" fmla="*/ 4835797 w 9872030"/>
              <a:gd name="connsiteY3" fmla="*/ 6858000 h 6858000"/>
              <a:gd name="connsiteX4" fmla="*/ 4825273 w 9872030"/>
              <a:gd name="connsiteY4" fmla="*/ 6843300 h 6858000"/>
              <a:gd name="connsiteX5" fmla="*/ 4899101 w 9872030"/>
              <a:gd name="connsiteY5" fmla="*/ 68433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2030" h="6858000">
                <a:moveTo>
                  <a:pt x="0" y="0"/>
                </a:moveTo>
                <a:lnTo>
                  <a:pt x="4962405" y="0"/>
                </a:lnTo>
                <a:lnTo>
                  <a:pt x="9872030" y="6858000"/>
                </a:lnTo>
                <a:lnTo>
                  <a:pt x="4835797" y="6858000"/>
                </a:lnTo>
                <a:lnTo>
                  <a:pt x="4825273" y="6843300"/>
                </a:lnTo>
                <a:lnTo>
                  <a:pt x="4899101" y="6843300"/>
                </a:lnTo>
                <a:close/>
              </a:path>
            </a:pathLst>
          </a:cu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a:off x="0" y="0"/>
            <a:ext cx="4923692" cy="685800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461845" y="0"/>
            <a:ext cx="4965895" cy="6884242"/>
            <a:chOff x="2494609" y="1"/>
            <a:chExt cx="5073809" cy="7033844"/>
          </a:xfrm>
          <a:solidFill>
            <a:srgbClr val="0D0D0D">
              <a:alpha val="50000"/>
            </a:srgbClr>
          </a:solidFill>
        </p:grpSpPr>
        <p:sp>
          <p:nvSpPr>
            <p:cNvPr id="7" name="等腰三角形 6"/>
            <p:cNvSpPr/>
            <p:nvPr/>
          </p:nvSpPr>
          <p:spPr>
            <a:xfrm>
              <a:off x="2494609" y="1"/>
              <a:ext cx="5073809" cy="351692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V="1">
              <a:off x="2494609" y="3516923"/>
              <a:ext cx="5073809" cy="351692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p:cNvSpPr txBox="1"/>
          <p:nvPr/>
        </p:nvSpPr>
        <p:spPr>
          <a:xfrm flipH="1">
            <a:off x="915384" y="4274361"/>
            <a:ext cx="1758815" cy="1862048"/>
          </a:xfrm>
          <a:prstGeom prst="rect">
            <a:avLst/>
          </a:prstGeom>
          <a:noFill/>
        </p:spPr>
        <p:txBody>
          <a:bodyPr wrap="none" rtlCol="0">
            <a:spAutoFit/>
          </a:bodyPr>
          <a:lstStyle/>
          <a:p>
            <a:r>
              <a:rPr lang="en-US" altLang="zh-CN" sz="11500" b="1" dirty="0" smtClean="0">
                <a:solidFill>
                  <a:schemeClr val="bg1"/>
                </a:solidFill>
                <a:latin typeface="Impact" panose="020B0806030902050204" pitchFamily="34" charset="0"/>
              </a:rPr>
              <a:t>03</a:t>
            </a:r>
            <a:endParaRPr lang="zh-CN" altLang="en-US" sz="11500" b="1" dirty="0">
              <a:solidFill>
                <a:schemeClr val="bg1"/>
              </a:solidFill>
              <a:latin typeface="Impact" panose="020B0806030902050204" pitchFamily="34" charset="0"/>
            </a:endParaRPr>
          </a:p>
        </p:txBody>
      </p:sp>
      <p:sp>
        <p:nvSpPr>
          <p:cNvPr id="10" name="文本框 34"/>
          <p:cNvSpPr>
            <a:spLocks noChangeArrowheads="1"/>
          </p:cNvSpPr>
          <p:nvPr/>
        </p:nvSpPr>
        <p:spPr bwMode="auto">
          <a:xfrm>
            <a:off x="8114201" y="1579684"/>
            <a:ext cx="3262432" cy="1015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spcBef>
                <a:spcPts val="500"/>
              </a:spcBef>
              <a:defRPr/>
            </a:pPr>
            <a:r>
              <a:rPr lang="zh-CN" altLang="en-US" sz="6000" b="1" kern="100" dirty="0">
                <a:solidFill>
                  <a:srgbClr val="8DC22A"/>
                </a:solidFill>
                <a:latin typeface="微软雅黑" panose="020B0503020204020204" pitchFamily="34" charset="-122"/>
                <a:ea typeface="微软雅黑" panose="020B0503020204020204" pitchFamily="34" charset="-122"/>
                <a:cs typeface="Times New Roman" panose="02020603050405020304" pitchFamily="18" charset="0"/>
              </a:rPr>
              <a:t>胜任能力</a:t>
            </a:r>
          </a:p>
        </p:txBody>
      </p:sp>
      <p:sp>
        <p:nvSpPr>
          <p:cNvPr id="13" name="直接连接符 35"/>
          <p:cNvSpPr>
            <a:spLocks noChangeShapeType="1"/>
          </p:cNvSpPr>
          <p:nvPr/>
        </p:nvSpPr>
        <p:spPr bwMode="auto">
          <a:xfrm rot="5400000">
            <a:off x="9646199" y="931984"/>
            <a:ext cx="0" cy="3600450"/>
          </a:xfrm>
          <a:prstGeom prst="line">
            <a:avLst/>
          </a:prstGeom>
          <a:noFill/>
          <a:ln w="12700" cap="flat" cmpd="sng">
            <a:solidFill>
              <a:srgbClr val="0D0D0D"/>
            </a:solidFill>
            <a:bevel/>
            <a:headEnd/>
            <a:tailEnd/>
          </a:ln>
          <a:extLst>
            <a:ext uri="{909E8E84-426E-40DD-AFC4-6F175D3DCCD1}">
              <a14:hiddenFill xmlns:a14="http://schemas.microsoft.com/office/drawing/2010/main" xmlns="">
                <a:noFill/>
              </a14:hiddenFill>
            </a:ext>
          </a:extLst>
        </p:spPr>
        <p:txBody>
          <a:bodyPr/>
          <a:lstStyle/>
          <a:p>
            <a:endParaRPr lang="zh-CN" altLang="en-US"/>
          </a:p>
        </p:txBody>
      </p:sp>
      <p:sp>
        <p:nvSpPr>
          <p:cNvPr id="14" name="直接连接符 36"/>
          <p:cNvSpPr>
            <a:spLocks noChangeShapeType="1"/>
          </p:cNvSpPr>
          <p:nvPr/>
        </p:nvSpPr>
        <p:spPr bwMode="auto">
          <a:xfrm rot="5400000">
            <a:off x="9645405" y="-361034"/>
            <a:ext cx="1587" cy="3600450"/>
          </a:xfrm>
          <a:prstGeom prst="line">
            <a:avLst/>
          </a:prstGeom>
          <a:noFill/>
          <a:ln w="12700" cap="flat" cmpd="sng">
            <a:solidFill>
              <a:srgbClr val="0D0D0D"/>
            </a:solidFill>
            <a:bevel/>
            <a:headEnd/>
            <a:tailEnd/>
          </a:ln>
          <a:extLst>
            <a:ext uri="{909E8E84-426E-40DD-AFC4-6F175D3DCCD1}">
              <a14:hiddenFill xmlns:a14="http://schemas.microsoft.com/office/drawing/2010/main" xmlns="">
                <a:noFill/>
              </a14:hiddenFill>
            </a:ext>
          </a:extLst>
        </p:spPr>
        <p:txBody>
          <a:bodyPr/>
          <a:lstStyle/>
          <a:p>
            <a:endParaRPr lang="zh-CN" altLang="en-US"/>
          </a:p>
        </p:txBody>
      </p:sp>
    </p:spTree>
    <p:extLst>
      <p:ext uri="{BB962C8B-B14F-4D97-AF65-F5344CB8AC3E}">
        <p14:creationId xmlns:p14="http://schemas.microsoft.com/office/powerpoint/2010/main" xmlns="" val="1114304713"/>
      </p:ext>
    </p:extLst>
  </p:cSld>
  <p:clrMapOvr>
    <a:masterClrMapping/>
  </p:clrMapOvr>
  <mc:AlternateContent xmlns:mc="http://schemas.openxmlformats.org/markup-compatibility/2006">
    <mc:Choice xmlns:p14="http://schemas.microsoft.com/office/powerpoint/2010/main" xmlns=""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750" fill="hold"/>
                                        <p:tgtEl>
                                          <p:spTgt spid="5"/>
                                        </p:tgtEl>
                                        <p:attrNameLst>
                                          <p:attrName>ppt_x</p:attrName>
                                        </p:attrNameLst>
                                      </p:cBhvr>
                                      <p:tavLst>
                                        <p:tav tm="0">
                                          <p:val>
                                            <p:strVal val="0-#ppt_w/2"/>
                                          </p:val>
                                        </p:tav>
                                        <p:tav tm="100000">
                                          <p:val>
                                            <p:strVal val="#ppt_x"/>
                                          </p:val>
                                        </p:tav>
                                      </p:tavLst>
                                    </p:anim>
                                    <p:anim calcmode="lin" valueType="num">
                                      <p:cBhvr additive="base">
                                        <p:cTn id="12" dur="75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ppt_x"/>
                                          </p:val>
                                        </p:tav>
                                        <p:tav tm="100000">
                                          <p:val>
                                            <p:strVal val="#ppt_x"/>
                                          </p:val>
                                        </p:tav>
                                      </p:tavLst>
                                    </p:anim>
                                    <p:anim calcmode="lin" valueType="num">
                                      <p:cBhvr additive="base">
                                        <p:cTn id="16" dur="750" fill="hold"/>
                                        <p:tgtEl>
                                          <p:spTgt spid="6"/>
                                        </p:tgtEl>
                                        <p:attrNameLst>
                                          <p:attrName>ppt_y</p:attrName>
                                        </p:attrNameLst>
                                      </p:cBhvr>
                                      <p:tavLst>
                                        <p:tav tm="0">
                                          <p:val>
                                            <p:strVal val="0-#ppt_h/2"/>
                                          </p:val>
                                        </p:tav>
                                        <p:tav tm="100000">
                                          <p:val>
                                            <p:strVal val="#ppt_y"/>
                                          </p:val>
                                        </p:tav>
                                      </p:tavLst>
                                    </p:anim>
                                  </p:childTnLst>
                                </p:cTn>
                              </p:par>
                            </p:childTnLst>
                          </p:cTn>
                        </p:par>
                        <p:par>
                          <p:cTn id="17" fill="hold">
                            <p:stCondLst>
                              <p:cond delay="175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9"/>
                                        </p:tgtEl>
                                        <p:attrNameLst>
                                          <p:attrName>style.visibility</p:attrName>
                                        </p:attrNameLst>
                                      </p:cBhvr>
                                      <p:to>
                                        <p:strVal val="visible"/>
                                      </p:to>
                                    </p:set>
                                    <p:anim by="(-#ppt_w*2)" calcmode="lin" valueType="num">
                                      <p:cBhvr rctx="PPT">
                                        <p:cTn id="20" dur="500" autoRev="1" fill="hold">
                                          <p:stCondLst>
                                            <p:cond delay="0"/>
                                          </p:stCondLst>
                                        </p:cTn>
                                        <p:tgtEl>
                                          <p:spTgt spid="9"/>
                                        </p:tgtEl>
                                        <p:attrNameLst>
                                          <p:attrName>ppt_w</p:attrName>
                                        </p:attrNameLst>
                                      </p:cBhvr>
                                    </p:anim>
                                    <p:anim by="(#ppt_w*0.50)" calcmode="lin" valueType="num">
                                      <p:cBhvr>
                                        <p:cTn id="21" dur="500" decel="50000" autoRev="1" fill="hold">
                                          <p:stCondLst>
                                            <p:cond delay="0"/>
                                          </p:stCondLst>
                                        </p:cTn>
                                        <p:tgtEl>
                                          <p:spTgt spid="9"/>
                                        </p:tgtEl>
                                        <p:attrNameLst>
                                          <p:attrName>ppt_x</p:attrName>
                                        </p:attrNameLst>
                                      </p:cBhvr>
                                    </p:anim>
                                    <p:anim from="(-#ppt_h/2)" to="(#ppt_y)" calcmode="lin" valueType="num">
                                      <p:cBhvr>
                                        <p:cTn id="22" dur="1000" fill="hold">
                                          <p:stCondLst>
                                            <p:cond delay="0"/>
                                          </p:stCondLst>
                                        </p:cTn>
                                        <p:tgtEl>
                                          <p:spTgt spid="9"/>
                                        </p:tgtEl>
                                        <p:attrNameLst>
                                          <p:attrName>ppt_y</p:attrName>
                                        </p:attrNameLst>
                                      </p:cBhvr>
                                    </p:anim>
                                    <p:animRot by="21600000">
                                      <p:cBhvr>
                                        <p:cTn id="23" dur="1000" fill="hold">
                                          <p:stCondLst>
                                            <p:cond delay="0"/>
                                          </p:stCondLst>
                                        </p:cTn>
                                        <p:tgtEl>
                                          <p:spTgt spid="9"/>
                                        </p:tgtEl>
                                        <p:attrNameLst>
                                          <p:attrName>r</p:attrName>
                                        </p:attrNameLst>
                                      </p:cBhvr>
                                    </p:animRot>
                                  </p:childTnLst>
                                </p:cTn>
                              </p:par>
                            </p:childTnLst>
                          </p:cTn>
                        </p:par>
                        <p:par>
                          <p:cTn id="24" fill="hold">
                            <p:stCondLst>
                              <p:cond delay="2850"/>
                            </p:stCondLst>
                            <p:childTnLst>
                              <p:par>
                                <p:cTn id="25" presetID="16" presetClass="entr" presetSubtype="37"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outVertical)">
                                      <p:cBhvr>
                                        <p:cTn id="27" dur="500"/>
                                        <p:tgtEl>
                                          <p:spTgt spid="14"/>
                                        </p:tgtEl>
                                      </p:cBhvr>
                                    </p:animEffect>
                                  </p:childTnLst>
                                </p:cTn>
                              </p:par>
                              <p:par>
                                <p:cTn id="28" presetID="16" presetClass="entr" presetSubtype="37"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arn(outVertical)">
                                      <p:cBhvr>
                                        <p:cTn id="30" dur="500"/>
                                        <p:tgtEl>
                                          <p:spTgt spid="13"/>
                                        </p:tgtEl>
                                      </p:cBhvr>
                                    </p:animEffect>
                                  </p:childTnLst>
                                </p:cTn>
                              </p:par>
                            </p:childTnLst>
                          </p:cTn>
                        </p:par>
                        <p:par>
                          <p:cTn id="31" fill="hold">
                            <p:stCondLst>
                              <p:cond delay="335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1000" fill="hold"/>
                                        <p:tgtEl>
                                          <p:spTgt spid="10"/>
                                        </p:tgtEl>
                                        <p:attrNameLst>
                                          <p:attrName>ppt_w</p:attrName>
                                        </p:attrNameLst>
                                      </p:cBhvr>
                                      <p:tavLst>
                                        <p:tav tm="0">
                                          <p:val>
                                            <p:fltVal val="0"/>
                                          </p:val>
                                        </p:tav>
                                        <p:tav tm="100000">
                                          <p:val>
                                            <p:strVal val="#ppt_w"/>
                                          </p:val>
                                        </p:tav>
                                      </p:tavLst>
                                    </p:anim>
                                    <p:anim calcmode="lin" valueType="num">
                                      <p:cBhvr>
                                        <p:cTn id="35" dur="1000" fill="hold"/>
                                        <p:tgtEl>
                                          <p:spTgt spid="10"/>
                                        </p:tgtEl>
                                        <p:attrNameLst>
                                          <p:attrName>ppt_h</p:attrName>
                                        </p:attrNameLst>
                                      </p:cBhvr>
                                      <p:tavLst>
                                        <p:tav tm="0">
                                          <p:val>
                                            <p:fltVal val="0"/>
                                          </p:val>
                                        </p:tav>
                                        <p:tav tm="100000">
                                          <p:val>
                                            <p:strVal val="#ppt_h"/>
                                          </p:val>
                                        </p:tav>
                                      </p:tavLst>
                                    </p:anim>
                                    <p:animEffect transition="in" filter="fade">
                                      <p:cBhvr>
                                        <p:cTn id="3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9" grpId="0"/>
      <p:bldP spid="10" grpId="0"/>
      <p:bldP spid="13" grpId="0" animBg="1"/>
      <p:bldP spid="1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3.1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核心竞争力</a:t>
            </a:r>
          </a:p>
        </p:txBody>
      </p:sp>
      <p:sp>
        <p:nvSpPr>
          <p:cNvPr id="8" name="TextBox 29"/>
          <p:cNvSpPr txBox="1"/>
          <p:nvPr/>
        </p:nvSpPr>
        <p:spPr>
          <a:xfrm>
            <a:off x="8062245" y="2314489"/>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在管辖的范围内，充分地利用人力和客观条件。</a:t>
            </a:r>
            <a:endParaRPr lang="zh-CN" altLang="en-US" sz="1600" dirty="0">
              <a:solidFill>
                <a:schemeClr val="tx1">
                  <a:lumMod val="65000"/>
                  <a:lumOff val="35000"/>
                </a:schemeClr>
              </a:solidFill>
              <a:sym typeface="微软雅黑" pitchFamily="34" charset="-122"/>
            </a:endParaRPr>
          </a:p>
        </p:txBody>
      </p:sp>
      <p:grpSp>
        <p:nvGrpSpPr>
          <p:cNvPr id="10" name="组合 9"/>
          <p:cNvGrpSpPr/>
          <p:nvPr/>
        </p:nvGrpSpPr>
        <p:grpSpPr>
          <a:xfrm>
            <a:off x="4017303" y="2293827"/>
            <a:ext cx="3947646" cy="567270"/>
            <a:chOff x="4017302" y="1887432"/>
            <a:chExt cx="3947646" cy="567270"/>
          </a:xfrm>
        </p:grpSpPr>
        <p:sp>
          <p:nvSpPr>
            <p:cNvPr id="12" name="任意多边形 11"/>
            <p:cNvSpPr/>
            <p:nvPr/>
          </p:nvSpPr>
          <p:spPr>
            <a:xfrm>
              <a:off x="4017302" y="1887432"/>
              <a:ext cx="3850349" cy="567270"/>
            </a:xfrm>
            <a:custGeom>
              <a:avLst/>
              <a:gdLst>
                <a:gd name="connsiteX0" fmla="*/ 0 w 3850349"/>
                <a:gd name="connsiteY0" fmla="*/ 0 h 567270"/>
                <a:gd name="connsiteX1" fmla="*/ 3566714 w 3850349"/>
                <a:gd name="connsiteY1" fmla="*/ 0 h 567270"/>
                <a:gd name="connsiteX2" fmla="*/ 3850349 w 3850349"/>
                <a:gd name="connsiteY2" fmla="*/ 283635 h 567270"/>
                <a:gd name="connsiteX3" fmla="*/ 3566714 w 3850349"/>
                <a:gd name="connsiteY3" fmla="*/ 567270 h 567270"/>
                <a:gd name="connsiteX4" fmla="*/ 592483 w 3850349"/>
                <a:gd name="connsiteY4" fmla="*/ 567270 h 567270"/>
                <a:gd name="connsiteX5" fmla="*/ 504765 w 3850349"/>
                <a:gd name="connsiteY5" fmla="*/ 449966 h 567270"/>
                <a:gd name="connsiteX6" fmla="*/ 28846 w 3850349"/>
                <a:gd name="connsiteY6" fmla="*/ 1752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0349" h="567270">
                  <a:moveTo>
                    <a:pt x="0" y="0"/>
                  </a:moveTo>
                  <a:lnTo>
                    <a:pt x="3566714" y="0"/>
                  </a:lnTo>
                  <a:lnTo>
                    <a:pt x="3850349" y="283635"/>
                  </a:lnTo>
                  <a:lnTo>
                    <a:pt x="3566714" y="567270"/>
                  </a:lnTo>
                  <a:lnTo>
                    <a:pt x="592483" y="567270"/>
                  </a:lnTo>
                  <a:lnTo>
                    <a:pt x="504765" y="449966"/>
                  </a:lnTo>
                  <a:cubicBezTo>
                    <a:pt x="367864" y="284081"/>
                    <a:pt x="207536" y="138245"/>
                    <a:pt x="28846" y="17524"/>
                  </a:cubicBezTo>
                  <a:close/>
                </a:path>
              </a:pathLst>
            </a:cu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13" name="TextBox 30"/>
            <p:cNvSpPr txBox="1"/>
            <p:nvPr/>
          </p:nvSpPr>
          <p:spPr>
            <a:xfrm>
              <a:off x="5598058" y="1940379"/>
              <a:ext cx="2366890" cy="430887"/>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领导力</a:t>
              </a:r>
            </a:p>
          </p:txBody>
        </p:sp>
      </p:grpSp>
      <p:grpSp>
        <p:nvGrpSpPr>
          <p:cNvPr id="14" name="组合 13"/>
          <p:cNvGrpSpPr/>
          <p:nvPr/>
        </p:nvGrpSpPr>
        <p:grpSpPr>
          <a:xfrm>
            <a:off x="4756064" y="3089164"/>
            <a:ext cx="3208886" cy="567270"/>
            <a:chOff x="4756064" y="2682769"/>
            <a:chExt cx="3208885" cy="567270"/>
          </a:xfrm>
        </p:grpSpPr>
        <p:sp>
          <p:nvSpPr>
            <p:cNvPr id="15" name="任意多边形 14"/>
            <p:cNvSpPr/>
            <p:nvPr/>
          </p:nvSpPr>
          <p:spPr>
            <a:xfrm>
              <a:off x="4756064" y="2682769"/>
              <a:ext cx="3111586" cy="567270"/>
            </a:xfrm>
            <a:custGeom>
              <a:avLst/>
              <a:gdLst>
                <a:gd name="connsiteX0" fmla="*/ 0 w 3111586"/>
                <a:gd name="connsiteY0" fmla="*/ 0 h 567270"/>
                <a:gd name="connsiteX1" fmla="*/ 2827951 w 3111586"/>
                <a:gd name="connsiteY1" fmla="*/ 0 h 567270"/>
                <a:gd name="connsiteX2" fmla="*/ 3111586 w 3111586"/>
                <a:gd name="connsiteY2" fmla="*/ 283635 h 567270"/>
                <a:gd name="connsiteX3" fmla="*/ 2827951 w 3111586"/>
                <a:gd name="connsiteY3" fmla="*/ 567270 h 567270"/>
                <a:gd name="connsiteX4" fmla="*/ 216299 w 3111586"/>
                <a:gd name="connsiteY4" fmla="*/ 567270 h 567270"/>
                <a:gd name="connsiteX5" fmla="*/ 176658 w 3111586"/>
                <a:gd name="connsiteY5" fmla="*/ 413101 h 567270"/>
                <a:gd name="connsiteX6" fmla="*/ 7068 w 3111586"/>
                <a:gd name="connsiteY6" fmla="*/ 1163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1586" h="567270">
                  <a:moveTo>
                    <a:pt x="0" y="0"/>
                  </a:moveTo>
                  <a:lnTo>
                    <a:pt x="2827951" y="0"/>
                  </a:lnTo>
                  <a:lnTo>
                    <a:pt x="3111586" y="283635"/>
                  </a:lnTo>
                  <a:lnTo>
                    <a:pt x="2827951" y="567270"/>
                  </a:lnTo>
                  <a:lnTo>
                    <a:pt x="216299" y="567270"/>
                  </a:lnTo>
                  <a:lnTo>
                    <a:pt x="176658" y="413101"/>
                  </a:lnTo>
                  <a:cubicBezTo>
                    <a:pt x="133041" y="272869"/>
                    <a:pt x="76011" y="138546"/>
                    <a:pt x="7068" y="11634"/>
                  </a:cubicBez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16" name="TextBox 30"/>
            <p:cNvSpPr txBox="1"/>
            <p:nvPr/>
          </p:nvSpPr>
          <p:spPr>
            <a:xfrm>
              <a:off x="5598059" y="2746086"/>
              <a:ext cx="2366890" cy="430887"/>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执行力</a:t>
              </a:r>
            </a:p>
          </p:txBody>
        </p:sp>
      </p:grpSp>
      <p:grpSp>
        <p:nvGrpSpPr>
          <p:cNvPr id="17" name="组合 16"/>
          <p:cNvGrpSpPr/>
          <p:nvPr/>
        </p:nvGrpSpPr>
        <p:grpSpPr>
          <a:xfrm>
            <a:off x="5013487" y="3884506"/>
            <a:ext cx="2888828" cy="567271"/>
            <a:chOff x="5013486" y="3478106"/>
            <a:chExt cx="2888828" cy="567270"/>
          </a:xfrm>
        </p:grpSpPr>
        <p:sp>
          <p:nvSpPr>
            <p:cNvPr id="18" name="任意多边形 17"/>
            <p:cNvSpPr/>
            <p:nvPr/>
          </p:nvSpPr>
          <p:spPr>
            <a:xfrm>
              <a:off x="5013486" y="3478106"/>
              <a:ext cx="2854165" cy="567270"/>
            </a:xfrm>
            <a:custGeom>
              <a:avLst/>
              <a:gdLst>
                <a:gd name="connsiteX0" fmla="*/ 0 w 2854165"/>
                <a:gd name="connsiteY0" fmla="*/ 0 h 567270"/>
                <a:gd name="connsiteX1" fmla="*/ 2570530 w 2854165"/>
                <a:gd name="connsiteY1" fmla="*/ 0 h 567270"/>
                <a:gd name="connsiteX2" fmla="*/ 2854165 w 2854165"/>
                <a:gd name="connsiteY2" fmla="*/ 283635 h 567270"/>
                <a:gd name="connsiteX3" fmla="*/ 2570530 w 2854165"/>
                <a:gd name="connsiteY3" fmla="*/ 567270 h 567270"/>
                <a:gd name="connsiteX4" fmla="*/ 0 w 2854165"/>
                <a:gd name="connsiteY4" fmla="*/ 567270 h 567270"/>
                <a:gd name="connsiteX5" fmla="*/ 8346 w 2854165"/>
                <a:gd name="connsiteY5" fmla="*/ 512582 h 567270"/>
                <a:gd name="connsiteX6" fmla="*/ 19907 w 2854165"/>
                <a:gd name="connsiteY6" fmla="*/ 283636 h 567270"/>
                <a:gd name="connsiteX7" fmla="*/ 8346 w 2854165"/>
                <a:gd name="connsiteY7" fmla="*/ 54690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4165" h="567270">
                  <a:moveTo>
                    <a:pt x="0" y="0"/>
                  </a:moveTo>
                  <a:lnTo>
                    <a:pt x="2570530" y="0"/>
                  </a:lnTo>
                  <a:lnTo>
                    <a:pt x="2854165" y="283635"/>
                  </a:lnTo>
                  <a:lnTo>
                    <a:pt x="2570530" y="567270"/>
                  </a:lnTo>
                  <a:lnTo>
                    <a:pt x="0" y="567270"/>
                  </a:lnTo>
                  <a:lnTo>
                    <a:pt x="8346" y="512582"/>
                  </a:lnTo>
                  <a:cubicBezTo>
                    <a:pt x="15991" y="437306"/>
                    <a:pt x="19907" y="360929"/>
                    <a:pt x="19907" y="283636"/>
                  </a:cubicBezTo>
                  <a:cubicBezTo>
                    <a:pt x="19907" y="206344"/>
                    <a:pt x="15991" y="129966"/>
                    <a:pt x="8346" y="54690"/>
                  </a:cubicBezTo>
                  <a:close/>
                </a:path>
              </a:pathLst>
            </a:cu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20" name="TextBox 30"/>
            <p:cNvSpPr txBox="1"/>
            <p:nvPr/>
          </p:nvSpPr>
          <p:spPr>
            <a:xfrm>
              <a:off x="5598058" y="3541418"/>
              <a:ext cx="2304256" cy="430886"/>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团队合作</a:t>
              </a:r>
            </a:p>
          </p:txBody>
        </p:sp>
      </p:grpSp>
      <p:grpSp>
        <p:nvGrpSpPr>
          <p:cNvPr id="21" name="组合 20"/>
          <p:cNvGrpSpPr/>
          <p:nvPr/>
        </p:nvGrpSpPr>
        <p:grpSpPr>
          <a:xfrm>
            <a:off x="4756067" y="4679835"/>
            <a:ext cx="3208883" cy="567270"/>
            <a:chOff x="4756066" y="4273443"/>
            <a:chExt cx="3208883" cy="567270"/>
          </a:xfrm>
        </p:grpSpPr>
        <p:sp>
          <p:nvSpPr>
            <p:cNvPr id="22" name="任意多边形 21"/>
            <p:cNvSpPr/>
            <p:nvPr/>
          </p:nvSpPr>
          <p:spPr>
            <a:xfrm>
              <a:off x="4756066" y="4273443"/>
              <a:ext cx="3111584" cy="567270"/>
            </a:xfrm>
            <a:custGeom>
              <a:avLst/>
              <a:gdLst>
                <a:gd name="connsiteX0" fmla="*/ 216297 w 3111584"/>
                <a:gd name="connsiteY0" fmla="*/ 0 h 567270"/>
                <a:gd name="connsiteX1" fmla="*/ 2827949 w 3111584"/>
                <a:gd name="connsiteY1" fmla="*/ 0 h 567270"/>
                <a:gd name="connsiteX2" fmla="*/ 3111584 w 3111584"/>
                <a:gd name="connsiteY2" fmla="*/ 283635 h 567270"/>
                <a:gd name="connsiteX3" fmla="*/ 2827949 w 3111584"/>
                <a:gd name="connsiteY3" fmla="*/ 567270 h 567270"/>
                <a:gd name="connsiteX4" fmla="*/ 0 w 3111584"/>
                <a:gd name="connsiteY4" fmla="*/ 567270 h 567270"/>
                <a:gd name="connsiteX5" fmla="*/ 7066 w 3111584"/>
                <a:gd name="connsiteY5" fmla="*/ 555638 h 567270"/>
                <a:gd name="connsiteX6" fmla="*/ 176656 w 3111584"/>
                <a:gd name="connsiteY6" fmla="*/ 154171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1584" h="567270">
                  <a:moveTo>
                    <a:pt x="216297" y="0"/>
                  </a:moveTo>
                  <a:lnTo>
                    <a:pt x="2827949" y="0"/>
                  </a:lnTo>
                  <a:lnTo>
                    <a:pt x="3111584" y="283635"/>
                  </a:lnTo>
                  <a:lnTo>
                    <a:pt x="2827949" y="567270"/>
                  </a:lnTo>
                  <a:lnTo>
                    <a:pt x="0" y="567270"/>
                  </a:lnTo>
                  <a:lnTo>
                    <a:pt x="7066" y="555638"/>
                  </a:lnTo>
                  <a:cubicBezTo>
                    <a:pt x="76009" y="428726"/>
                    <a:pt x="133039" y="294403"/>
                    <a:pt x="176656" y="154171"/>
                  </a:cubicBez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23" name="TextBox 30"/>
            <p:cNvSpPr txBox="1"/>
            <p:nvPr/>
          </p:nvSpPr>
          <p:spPr>
            <a:xfrm>
              <a:off x="5598058" y="4341634"/>
              <a:ext cx="2366891" cy="430887"/>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协调能力</a:t>
              </a:r>
            </a:p>
          </p:txBody>
        </p:sp>
      </p:grpSp>
      <p:grpSp>
        <p:nvGrpSpPr>
          <p:cNvPr id="24" name="组合 23"/>
          <p:cNvGrpSpPr/>
          <p:nvPr/>
        </p:nvGrpSpPr>
        <p:grpSpPr>
          <a:xfrm>
            <a:off x="4017303" y="5475174"/>
            <a:ext cx="3947646" cy="567270"/>
            <a:chOff x="4017302" y="5068782"/>
            <a:chExt cx="3947646" cy="567270"/>
          </a:xfrm>
        </p:grpSpPr>
        <p:sp>
          <p:nvSpPr>
            <p:cNvPr id="25" name="任意多边形 24"/>
            <p:cNvSpPr/>
            <p:nvPr/>
          </p:nvSpPr>
          <p:spPr>
            <a:xfrm>
              <a:off x="4017302" y="5068782"/>
              <a:ext cx="3850349" cy="567270"/>
            </a:xfrm>
            <a:custGeom>
              <a:avLst/>
              <a:gdLst>
                <a:gd name="connsiteX0" fmla="*/ 592483 w 3850349"/>
                <a:gd name="connsiteY0" fmla="*/ 0 h 567270"/>
                <a:gd name="connsiteX1" fmla="*/ 3566714 w 3850349"/>
                <a:gd name="connsiteY1" fmla="*/ 0 h 567270"/>
                <a:gd name="connsiteX2" fmla="*/ 3850349 w 3850349"/>
                <a:gd name="connsiteY2" fmla="*/ 283635 h 567270"/>
                <a:gd name="connsiteX3" fmla="*/ 3566714 w 3850349"/>
                <a:gd name="connsiteY3" fmla="*/ 567270 h 567270"/>
                <a:gd name="connsiteX4" fmla="*/ 0 w 3850349"/>
                <a:gd name="connsiteY4" fmla="*/ 567270 h 567270"/>
                <a:gd name="connsiteX5" fmla="*/ 28846 w 3850349"/>
                <a:gd name="connsiteY5" fmla="*/ 549746 h 567270"/>
                <a:gd name="connsiteX6" fmla="*/ 504765 w 3850349"/>
                <a:gd name="connsiteY6" fmla="*/ 11730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0349" h="567270">
                  <a:moveTo>
                    <a:pt x="592483" y="0"/>
                  </a:moveTo>
                  <a:lnTo>
                    <a:pt x="3566714" y="0"/>
                  </a:lnTo>
                  <a:lnTo>
                    <a:pt x="3850349" y="283635"/>
                  </a:lnTo>
                  <a:lnTo>
                    <a:pt x="3566714" y="567270"/>
                  </a:lnTo>
                  <a:lnTo>
                    <a:pt x="0" y="567270"/>
                  </a:lnTo>
                  <a:lnTo>
                    <a:pt x="28846" y="549746"/>
                  </a:lnTo>
                  <a:cubicBezTo>
                    <a:pt x="207536" y="429025"/>
                    <a:pt x="367864" y="283190"/>
                    <a:pt x="504765" y="117304"/>
                  </a:cubicBezTo>
                  <a:close/>
                </a:path>
              </a:pathLst>
            </a:cu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26" name="TextBox 30"/>
            <p:cNvSpPr txBox="1"/>
            <p:nvPr/>
          </p:nvSpPr>
          <p:spPr>
            <a:xfrm>
              <a:off x="5598058" y="5136973"/>
              <a:ext cx="2366890" cy="430887"/>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创新合作</a:t>
              </a:r>
            </a:p>
          </p:txBody>
        </p:sp>
      </p:grpSp>
      <p:sp>
        <p:nvSpPr>
          <p:cNvPr id="27" name="TextBox 29"/>
          <p:cNvSpPr txBox="1"/>
          <p:nvPr/>
        </p:nvSpPr>
        <p:spPr>
          <a:xfrm>
            <a:off x="8062245" y="3109825"/>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有效利用客观资源、保质保量达成目标的能力。</a:t>
            </a:r>
            <a:endParaRPr lang="zh-CN" altLang="en-US" sz="1600" dirty="0">
              <a:solidFill>
                <a:schemeClr val="tx1">
                  <a:lumMod val="65000"/>
                  <a:lumOff val="35000"/>
                </a:schemeClr>
              </a:solidFill>
              <a:sym typeface="微软雅黑" pitchFamily="34" charset="-122"/>
            </a:endParaRPr>
          </a:p>
        </p:txBody>
      </p:sp>
      <p:sp>
        <p:nvSpPr>
          <p:cNvPr id="28" name="TextBox 29"/>
          <p:cNvSpPr txBox="1"/>
          <p:nvPr/>
        </p:nvSpPr>
        <p:spPr>
          <a:xfrm>
            <a:off x="8062245" y="3905162"/>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sym typeface="微软雅黑" pitchFamily="34" charset="-122"/>
              </a:rPr>
              <a:t>群策群力，更好的调动运转事件的有效的发展。</a:t>
            </a:r>
          </a:p>
        </p:txBody>
      </p:sp>
      <p:sp>
        <p:nvSpPr>
          <p:cNvPr id="29" name="TextBox 29"/>
          <p:cNvSpPr txBox="1"/>
          <p:nvPr/>
        </p:nvSpPr>
        <p:spPr>
          <a:xfrm>
            <a:off x="8062245" y="4700499"/>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人际关系协调能力和工作协调能力两个方面。</a:t>
            </a:r>
            <a:endParaRPr lang="zh-CN" altLang="en-US" sz="1600" dirty="0">
              <a:solidFill>
                <a:schemeClr val="tx1">
                  <a:lumMod val="65000"/>
                  <a:lumOff val="35000"/>
                </a:schemeClr>
              </a:solidFill>
              <a:sym typeface="微软雅黑" pitchFamily="34" charset="-122"/>
            </a:endParaRPr>
          </a:p>
        </p:txBody>
      </p:sp>
      <p:sp>
        <p:nvSpPr>
          <p:cNvPr id="30" name="TextBox 29"/>
          <p:cNvSpPr txBox="1"/>
          <p:nvPr/>
        </p:nvSpPr>
        <p:spPr>
          <a:xfrm>
            <a:off x="8062245" y="5495838"/>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在经验积累，革新技术提高效率，更好完成任务。</a:t>
            </a:r>
            <a:endParaRPr lang="zh-CN" altLang="en-US" sz="1600" dirty="0">
              <a:solidFill>
                <a:schemeClr val="tx1">
                  <a:lumMod val="65000"/>
                  <a:lumOff val="35000"/>
                </a:schemeClr>
              </a:solidFill>
              <a:sym typeface="微软雅黑" pitchFamily="34" charset="-122"/>
            </a:endParaRPr>
          </a:p>
        </p:txBody>
      </p:sp>
      <p:sp>
        <p:nvSpPr>
          <p:cNvPr id="31" name="椭圆 30"/>
          <p:cNvSpPr/>
          <p:nvPr/>
        </p:nvSpPr>
        <p:spPr>
          <a:xfrm>
            <a:off x="697853" y="2071809"/>
            <a:ext cx="4192664" cy="4192664"/>
          </a:xfrm>
          <a:prstGeom prst="ellipse">
            <a:avLst/>
          </a:prstGeom>
          <a:blipFill dpi="0" rotWithShape="1">
            <a:blip r:embed="rId4" cstate="print">
              <a:extLst>
                <a:ext uri="{28A0092B-C50C-407E-A947-70E740481C1C}">
                  <a14:useLocalDpi xmlns:a14="http://schemas.microsoft.com/office/drawing/2010/main" xmlns="" val="0"/>
                </a:ext>
              </a:extLst>
            </a:blip>
            <a:srcRect/>
            <a:stretch>
              <a:fillRect l="-33488" r="-3348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spTree>
    <p:extLst>
      <p:ext uri="{BB962C8B-B14F-4D97-AF65-F5344CB8AC3E}">
        <p14:creationId xmlns:p14="http://schemas.microsoft.com/office/powerpoint/2010/main" xmlns="" val="1869960379"/>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ppt_w</p:attrName>
                                        </p:attrNameLst>
                                      </p:cBhvr>
                                      <p:tavLst>
                                        <p:tav tm="0">
                                          <p:val>
                                            <p:fltVal val="0"/>
                                          </p:val>
                                        </p:tav>
                                        <p:tav tm="100000">
                                          <p:val>
                                            <p:strVal val="#ppt_w"/>
                                          </p:val>
                                        </p:tav>
                                      </p:tavLst>
                                    </p:anim>
                                    <p:anim calcmode="lin" valueType="num">
                                      <p:cBhvr>
                                        <p:cTn id="8" dur="500" fill="hold"/>
                                        <p:tgtEl>
                                          <p:spTgt spid="31"/>
                                        </p:tgtEl>
                                        <p:attrNameLst>
                                          <p:attrName>ppt_h</p:attrName>
                                        </p:attrNameLst>
                                      </p:cBhvr>
                                      <p:tavLst>
                                        <p:tav tm="0">
                                          <p:val>
                                            <p:fltVal val="0"/>
                                          </p:val>
                                        </p:tav>
                                        <p:tav tm="100000">
                                          <p:val>
                                            <p:strVal val="#ppt_h"/>
                                          </p:val>
                                        </p:tav>
                                      </p:tavLst>
                                    </p:anim>
                                    <p:animEffect transition="in" filter="fade">
                                      <p:cBhvr>
                                        <p:cTn id="9" dur="500"/>
                                        <p:tgtEl>
                                          <p:spTgt spid="31"/>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20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0-#ppt_w/2"/>
                                          </p:val>
                                        </p:tav>
                                        <p:tav tm="100000">
                                          <p:val>
                                            <p:strVal val="#ppt_x"/>
                                          </p:val>
                                        </p:tav>
                                      </p:tavLst>
                                    </p:anim>
                                    <p:anim calcmode="lin" valueType="num">
                                      <p:cBhvr additive="base">
                                        <p:cTn id="18" dur="500" fill="hold"/>
                                        <p:tgtEl>
                                          <p:spTgt spid="10"/>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40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0-#ppt_w/2"/>
                                          </p:val>
                                        </p:tav>
                                        <p:tav tm="100000">
                                          <p:val>
                                            <p:strVal val="#ppt_x"/>
                                          </p:val>
                                        </p:tav>
                                      </p:tavLst>
                                    </p:anim>
                                    <p:anim calcmode="lin" valueType="num">
                                      <p:cBhvr additive="base">
                                        <p:cTn id="22" dur="500" fill="hold"/>
                                        <p:tgtEl>
                                          <p:spTgt spid="17"/>
                                        </p:tgtEl>
                                        <p:attrNameLst>
                                          <p:attrName>ppt_y</p:attrName>
                                        </p:attrNameLst>
                                      </p:cBhvr>
                                      <p:tavLst>
                                        <p:tav tm="0">
                                          <p:val>
                                            <p:strVal val="#ppt_y"/>
                                          </p:val>
                                        </p:tav>
                                        <p:tav tm="100000">
                                          <p:val>
                                            <p:strVal val="#ppt_y"/>
                                          </p:val>
                                        </p:tav>
                                      </p:tavLst>
                                    </p:anim>
                                  </p:childTnLst>
                                </p:cTn>
                              </p:par>
                              <p:par>
                                <p:cTn id="23" presetID="2" presetClass="entr" presetSubtype="8" fill="hold" nodeType="withEffect">
                                  <p:stCondLst>
                                    <p:cond delay="60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500" fill="hold"/>
                                        <p:tgtEl>
                                          <p:spTgt spid="21"/>
                                        </p:tgtEl>
                                        <p:attrNameLst>
                                          <p:attrName>ppt_x</p:attrName>
                                        </p:attrNameLst>
                                      </p:cBhvr>
                                      <p:tavLst>
                                        <p:tav tm="0">
                                          <p:val>
                                            <p:strVal val="0-#ppt_w/2"/>
                                          </p:val>
                                        </p:tav>
                                        <p:tav tm="100000">
                                          <p:val>
                                            <p:strVal val="#ppt_x"/>
                                          </p:val>
                                        </p:tav>
                                      </p:tavLst>
                                    </p:anim>
                                    <p:anim calcmode="lin" valueType="num">
                                      <p:cBhvr additive="base">
                                        <p:cTn id="26" dur="500" fill="hold"/>
                                        <p:tgtEl>
                                          <p:spTgt spid="21"/>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80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500" fill="hold"/>
                                        <p:tgtEl>
                                          <p:spTgt spid="24"/>
                                        </p:tgtEl>
                                        <p:attrNameLst>
                                          <p:attrName>ppt_x</p:attrName>
                                        </p:attrNameLst>
                                      </p:cBhvr>
                                      <p:tavLst>
                                        <p:tav tm="0">
                                          <p:val>
                                            <p:strVal val="0-#ppt_w/2"/>
                                          </p:val>
                                        </p:tav>
                                        <p:tav tm="100000">
                                          <p:val>
                                            <p:strVal val="#ppt_x"/>
                                          </p:val>
                                        </p:tav>
                                      </p:tavLst>
                                    </p:anim>
                                    <p:anim calcmode="lin" valueType="num">
                                      <p:cBhvr additive="base">
                                        <p:cTn id="30" dur="500" fill="hold"/>
                                        <p:tgtEl>
                                          <p:spTgt spid="24"/>
                                        </p:tgtEl>
                                        <p:attrNameLst>
                                          <p:attrName>ppt_y</p:attrName>
                                        </p:attrNameLst>
                                      </p:cBhvr>
                                      <p:tavLst>
                                        <p:tav tm="0">
                                          <p:val>
                                            <p:strVal val="#ppt_y"/>
                                          </p:val>
                                        </p:tav>
                                        <p:tav tm="100000">
                                          <p:val>
                                            <p:strVal val="#ppt_y"/>
                                          </p:val>
                                        </p:tav>
                                      </p:tavLst>
                                    </p:anim>
                                  </p:childTnLst>
                                </p:cTn>
                              </p:par>
                            </p:childTnLst>
                          </p:cTn>
                        </p:par>
                        <p:par>
                          <p:cTn id="31" fill="hold">
                            <p:stCondLst>
                              <p:cond delay="1800"/>
                            </p:stCondLst>
                            <p:childTnLst>
                              <p:par>
                                <p:cTn id="32" presetID="2" presetClass="entr" presetSubtype="2" fill="hold" grpId="0" nodeType="afterEffect">
                                  <p:stCondLst>
                                    <p:cond delay="0"/>
                                  </p:stCondLst>
                                  <p:childTnLst>
                                    <p:set>
                                      <p:cBhvr>
                                        <p:cTn id="33" dur="1" fill="hold">
                                          <p:stCondLst>
                                            <p:cond delay="0"/>
                                          </p:stCondLst>
                                        </p:cTn>
                                        <p:tgtEl>
                                          <p:spTgt spid="8"/>
                                        </p:tgtEl>
                                        <p:attrNameLst>
                                          <p:attrName>style.visibility</p:attrName>
                                        </p:attrNameLst>
                                      </p:cBhvr>
                                      <p:to>
                                        <p:strVal val="visible"/>
                                      </p:to>
                                    </p:set>
                                    <p:anim calcmode="lin" valueType="num">
                                      <p:cBhvr additive="base">
                                        <p:cTn id="34" dur="500" fill="hold"/>
                                        <p:tgtEl>
                                          <p:spTgt spid="8"/>
                                        </p:tgtEl>
                                        <p:attrNameLst>
                                          <p:attrName>ppt_x</p:attrName>
                                        </p:attrNameLst>
                                      </p:cBhvr>
                                      <p:tavLst>
                                        <p:tav tm="0">
                                          <p:val>
                                            <p:strVal val="1+#ppt_w/2"/>
                                          </p:val>
                                        </p:tav>
                                        <p:tav tm="100000">
                                          <p:val>
                                            <p:strVal val="#ppt_x"/>
                                          </p:val>
                                        </p:tav>
                                      </p:tavLst>
                                    </p:anim>
                                    <p:anim calcmode="lin" valueType="num">
                                      <p:cBhvr additive="base">
                                        <p:cTn id="35" dur="500" fill="hold"/>
                                        <p:tgtEl>
                                          <p:spTgt spid="8"/>
                                        </p:tgtEl>
                                        <p:attrNameLst>
                                          <p:attrName>ppt_y</p:attrName>
                                        </p:attrNameLst>
                                      </p:cBhvr>
                                      <p:tavLst>
                                        <p:tav tm="0">
                                          <p:val>
                                            <p:strVal val="#ppt_y"/>
                                          </p:val>
                                        </p:tav>
                                        <p:tav tm="100000">
                                          <p:val>
                                            <p:strVal val="#ppt_y"/>
                                          </p:val>
                                        </p:tav>
                                      </p:tavLst>
                                    </p:anim>
                                  </p:childTnLst>
                                </p:cTn>
                              </p:par>
                              <p:par>
                                <p:cTn id="36" presetID="2" presetClass="entr" presetSubtype="2" fill="hold" grpId="0" nodeType="withEffect">
                                  <p:stCondLst>
                                    <p:cond delay="200"/>
                                  </p:stCondLst>
                                  <p:childTnLst>
                                    <p:set>
                                      <p:cBhvr>
                                        <p:cTn id="37" dur="1" fill="hold">
                                          <p:stCondLst>
                                            <p:cond delay="0"/>
                                          </p:stCondLst>
                                        </p:cTn>
                                        <p:tgtEl>
                                          <p:spTgt spid="27"/>
                                        </p:tgtEl>
                                        <p:attrNameLst>
                                          <p:attrName>style.visibility</p:attrName>
                                        </p:attrNameLst>
                                      </p:cBhvr>
                                      <p:to>
                                        <p:strVal val="visible"/>
                                      </p:to>
                                    </p:set>
                                    <p:anim calcmode="lin" valueType="num">
                                      <p:cBhvr additive="base">
                                        <p:cTn id="38" dur="500" fill="hold"/>
                                        <p:tgtEl>
                                          <p:spTgt spid="27"/>
                                        </p:tgtEl>
                                        <p:attrNameLst>
                                          <p:attrName>ppt_x</p:attrName>
                                        </p:attrNameLst>
                                      </p:cBhvr>
                                      <p:tavLst>
                                        <p:tav tm="0">
                                          <p:val>
                                            <p:strVal val="1+#ppt_w/2"/>
                                          </p:val>
                                        </p:tav>
                                        <p:tav tm="100000">
                                          <p:val>
                                            <p:strVal val="#ppt_x"/>
                                          </p:val>
                                        </p:tav>
                                      </p:tavLst>
                                    </p:anim>
                                    <p:anim calcmode="lin" valueType="num">
                                      <p:cBhvr additive="base">
                                        <p:cTn id="39" dur="500" fill="hold"/>
                                        <p:tgtEl>
                                          <p:spTgt spid="27"/>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400"/>
                                  </p:stCondLst>
                                  <p:childTnLst>
                                    <p:set>
                                      <p:cBhvr>
                                        <p:cTn id="41" dur="1" fill="hold">
                                          <p:stCondLst>
                                            <p:cond delay="0"/>
                                          </p:stCondLst>
                                        </p:cTn>
                                        <p:tgtEl>
                                          <p:spTgt spid="28"/>
                                        </p:tgtEl>
                                        <p:attrNameLst>
                                          <p:attrName>style.visibility</p:attrName>
                                        </p:attrNameLst>
                                      </p:cBhvr>
                                      <p:to>
                                        <p:strVal val="visible"/>
                                      </p:to>
                                    </p:set>
                                    <p:anim calcmode="lin" valueType="num">
                                      <p:cBhvr additive="base">
                                        <p:cTn id="42" dur="500" fill="hold"/>
                                        <p:tgtEl>
                                          <p:spTgt spid="28"/>
                                        </p:tgtEl>
                                        <p:attrNameLst>
                                          <p:attrName>ppt_x</p:attrName>
                                        </p:attrNameLst>
                                      </p:cBhvr>
                                      <p:tavLst>
                                        <p:tav tm="0">
                                          <p:val>
                                            <p:strVal val="1+#ppt_w/2"/>
                                          </p:val>
                                        </p:tav>
                                        <p:tav tm="100000">
                                          <p:val>
                                            <p:strVal val="#ppt_x"/>
                                          </p:val>
                                        </p:tav>
                                      </p:tavLst>
                                    </p:anim>
                                    <p:anim calcmode="lin" valueType="num">
                                      <p:cBhvr additive="base">
                                        <p:cTn id="43" dur="500" fill="hold"/>
                                        <p:tgtEl>
                                          <p:spTgt spid="28"/>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600"/>
                                  </p:stCondLst>
                                  <p:childTnLst>
                                    <p:set>
                                      <p:cBhvr>
                                        <p:cTn id="45" dur="1" fill="hold">
                                          <p:stCondLst>
                                            <p:cond delay="0"/>
                                          </p:stCondLst>
                                        </p:cTn>
                                        <p:tgtEl>
                                          <p:spTgt spid="29"/>
                                        </p:tgtEl>
                                        <p:attrNameLst>
                                          <p:attrName>style.visibility</p:attrName>
                                        </p:attrNameLst>
                                      </p:cBhvr>
                                      <p:to>
                                        <p:strVal val="visible"/>
                                      </p:to>
                                    </p:set>
                                    <p:anim calcmode="lin" valueType="num">
                                      <p:cBhvr additive="base">
                                        <p:cTn id="46" dur="500" fill="hold"/>
                                        <p:tgtEl>
                                          <p:spTgt spid="29"/>
                                        </p:tgtEl>
                                        <p:attrNameLst>
                                          <p:attrName>ppt_x</p:attrName>
                                        </p:attrNameLst>
                                      </p:cBhvr>
                                      <p:tavLst>
                                        <p:tav tm="0">
                                          <p:val>
                                            <p:strVal val="1+#ppt_w/2"/>
                                          </p:val>
                                        </p:tav>
                                        <p:tav tm="100000">
                                          <p:val>
                                            <p:strVal val="#ppt_x"/>
                                          </p:val>
                                        </p:tav>
                                      </p:tavLst>
                                    </p:anim>
                                    <p:anim calcmode="lin" valueType="num">
                                      <p:cBhvr additive="base">
                                        <p:cTn id="47" dur="500" fill="hold"/>
                                        <p:tgtEl>
                                          <p:spTgt spid="29"/>
                                        </p:tgtEl>
                                        <p:attrNameLst>
                                          <p:attrName>ppt_y</p:attrName>
                                        </p:attrNameLst>
                                      </p:cBhvr>
                                      <p:tavLst>
                                        <p:tav tm="0">
                                          <p:val>
                                            <p:strVal val="#ppt_y"/>
                                          </p:val>
                                        </p:tav>
                                        <p:tav tm="100000">
                                          <p:val>
                                            <p:strVal val="#ppt_y"/>
                                          </p:val>
                                        </p:tav>
                                      </p:tavLst>
                                    </p:anim>
                                  </p:childTnLst>
                                </p:cTn>
                              </p:par>
                              <p:par>
                                <p:cTn id="48" presetID="2" presetClass="entr" presetSubtype="2" fill="hold" grpId="0" nodeType="withEffect">
                                  <p:stCondLst>
                                    <p:cond delay="800"/>
                                  </p:stCondLst>
                                  <p:childTnLst>
                                    <p:set>
                                      <p:cBhvr>
                                        <p:cTn id="49" dur="1" fill="hold">
                                          <p:stCondLst>
                                            <p:cond delay="0"/>
                                          </p:stCondLst>
                                        </p:cTn>
                                        <p:tgtEl>
                                          <p:spTgt spid="30"/>
                                        </p:tgtEl>
                                        <p:attrNameLst>
                                          <p:attrName>style.visibility</p:attrName>
                                        </p:attrNameLst>
                                      </p:cBhvr>
                                      <p:to>
                                        <p:strVal val="visible"/>
                                      </p:to>
                                    </p:set>
                                    <p:anim calcmode="lin" valueType="num">
                                      <p:cBhvr additive="base">
                                        <p:cTn id="50" dur="500" fill="hold"/>
                                        <p:tgtEl>
                                          <p:spTgt spid="30"/>
                                        </p:tgtEl>
                                        <p:attrNameLst>
                                          <p:attrName>ppt_x</p:attrName>
                                        </p:attrNameLst>
                                      </p:cBhvr>
                                      <p:tavLst>
                                        <p:tav tm="0">
                                          <p:val>
                                            <p:strVal val="1+#ppt_w/2"/>
                                          </p:val>
                                        </p:tav>
                                        <p:tav tm="100000">
                                          <p:val>
                                            <p:strVal val="#ppt_x"/>
                                          </p:val>
                                        </p:tav>
                                      </p:tavLst>
                                    </p:anim>
                                    <p:anim calcmode="lin" valueType="num">
                                      <p:cBhvr additive="base">
                                        <p:cTn id="51"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7" grpId="0"/>
      <p:bldP spid="28" grpId="0"/>
      <p:bldP spid="29" grpId="0"/>
      <p:bldP spid="30" grpId="0"/>
      <p:bldP spid="3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3.1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smtClean="0">
                <a:solidFill>
                  <a:srgbClr val="8DC22A"/>
                </a:solidFill>
                <a:latin typeface="微软雅黑" pitchFamily="34" charset="-122"/>
                <a:ea typeface="微软雅黑" pitchFamily="34" charset="-122"/>
              </a:rPr>
              <a:t>各项能力</a:t>
            </a:r>
            <a:endParaRPr lang="zh-CN" altLang="en-US" sz="5400" b="1" dirty="0">
              <a:solidFill>
                <a:srgbClr val="8DC22A"/>
              </a:solidFill>
              <a:latin typeface="微软雅黑" pitchFamily="34" charset="-122"/>
              <a:ea typeface="微软雅黑" pitchFamily="34" charset="-122"/>
            </a:endParaRPr>
          </a:p>
        </p:txBody>
      </p:sp>
      <p:grpSp>
        <p:nvGrpSpPr>
          <p:cNvPr id="8" name="组合 7"/>
          <p:cNvGrpSpPr/>
          <p:nvPr/>
        </p:nvGrpSpPr>
        <p:grpSpPr>
          <a:xfrm>
            <a:off x="4159746" y="1928279"/>
            <a:ext cx="1777775" cy="1777775"/>
            <a:chOff x="4159746" y="1663547"/>
            <a:chExt cx="1777775" cy="1777775"/>
          </a:xfrm>
        </p:grpSpPr>
        <p:sp>
          <p:nvSpPr>
            <p:cNvPr id="10" name="泪滴形 9"/>
            <p:cNvSpPr/>
            <p:nvPr/>
          </p:nvSpPr>
          <p:spPr>
            <a:xfrm rot="5400000">
              <a:off x="4159746" y="1663547"/>
              <a:ext cx="1777775" cy="1777775"/>
            </a:xfrm>
            <a:prstGeom prst="teardrop">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文本框 11"/>
            <p:cNvSpPr txBox="1"/>
            <p:nvPr/>
          </p:nvSpPr>
          <p:spPr>
            <a:xfrm>
              <a:off x="4355231" y="2363646"/>
              <a:ext cx="1415772" cy="461665"/>
            </a:xfrm>
            <a:prstGeom prst="rect">
              <a:avLst/>
            </a:prstGeom>
            <a:noFill/>
            <a:effectLst/>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组织能力</a:t>
              </a:r>
            </a:p>
          </p:txBody>
        </p:sp>
      </p:grpSp>
      <p:grpSp>
        <p:nvGrpSpPr>
          <p:cNvPr id="13" name="组合 12"/>
          <p:cNvGrpSpPr/>
          <p:nvPr/>
        </p:nvGrpSpPr>
        <p:grpSpPr>
          <a:xfrm>
            <a:off x="6233817" y="1928279"/>
            <a:ext cx="1777775" cy="1777775"/>
            <a:chOff x="6233817" y="1663547"/>
            <a:chExt cx="1777775" cy="1777775"/>
          </a:xfrm>
        </p:grpSpPr>
        <p:sp>
          <p:nvSpPr>
            <p:cNvPr id="14" name="泪滴形 13"/>
            <p:cNvSpPr/>
            <p:nvPr/>
          </p:nvSpPr>
          <p:spPr>
            <a:xfrm rot="16200000" flipH="1">
              <a:off x="6233817" y="1663547"/>
              <a:ext cx="1777775" cy="1777775"/>
            </a:xfrm>
            <a:prstGeom prst="teardrop">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文本框 14"/>
            <p:cNvSpPr txBox="1"/>
            <p:nvPr/>
          </p:nvSpPr>
          <p:spPr>
            <a:xfrm>
              <a:off x="6414818" y="2363646"/>
              <a:ext cx="1415772" cy="461665"/>
            </a:xfrm>
            <a:prstGeom prst="rect">
              <a:avLst/>
            </a:prstGeom>
            <a:noFill/>
            <a:effectLst/>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学习能力</a:t>
              </a:r>
            </a:p>
          </p:txBody>
        </p:sp>
      </p:grpSp>
      <p:grpSp>
        <p:nvGrpSpPr>
          <p:cNvPr id="16" name="组合 15"/>
          <p:cNvGrpSpPr/>
          <p:nvPr/>
        </p:nvGrpSpPr>
        <p:grpSpPr>
          <a:xfrm>
            <a:off x="6233817" y="3910964"/>
            <a:ext cx="2251193" cy="3211768"/>
            <a:chOff x="6233817" y="3646232"/>
            <a:chExt cx="2251193" cy="3211768"/>
          </a:xfrm>
        </p:grpSpPr>
        <p:grpSp>
          <p:nvGrpSpPr>
            <p:cNvPr id="17" name="组合 16"/>
            <p:cNvGrpSpPr/>
            <p:nvPr/>
          </p:nvGrpSpPr>
          <p:grpSpPr>
            <a:xfrm>
              <a:off x="6233817" y="3646232"/>
              <a:ext cx="2232874" cy="3211768"/>
              <a:chOff x="6233817" y="3646232"/>
              <a:chExt cx="2232874" cy="3211768"/>
            </a:xfrm>
          </p:grpSpPr>
          <p:sp>
            <p:nvSpPr>
              <p:cNvPr id="24" name="Freeform 5"/>
              <p:cNvSpPr>
                <a:spLocks/>
              </p:cNvSpPr>
              <p:nvPr/>
            </p:nvSpPr>
            <p:spPr bwMode="auto">
              <a:xfrm>
                <a:off x="7589631" y="4041333"/>
                <a:ext cx="877060" cy="2816667"/>
              </a:xfrm>
              <a:custGeom>
                <a:avLst/>
                <a:gdLst>
                  <a:gd name="T0" fmla="*/ 385 w 486"/>
                  <a:gd name="T1" fmla="*/ 1262 h 1559"/>
                  <a:gd name="T2" fmla="*/ 383 w 486"/>
                  <a:gd name="T3" fmla="*/ 1249 h 1559"/>
                  <a:gd name="T4" fmla="*/ 369 w 486"/>
                  <a:gd name="T5" fmla="*/ 1174 h 1559"/>
                  <a:gd name="T6" fmla="*/ 371 w 486"/>
                  <a:gd name="T7" fmla="*/ 930 h 1559"/>
                  <a:gd name="T8" fmla="*/ 446 w 486"/>
                  <a:gd name="T9" fmla="*/ 572 h 1559"/>
                  <a:gd name="T10" fmla="*/ 471 w 486"/>
                  <a:gd name="T11" fmla="*/ 403 h 1559"/>
                  <a:gd name="T12" fmla="*/ 453 w 486"/>
                  <a:gd name="T13" fmla="*/ 355 h 1559"/>
                  <a:gd name="T14" fmla="*/ 367 w 486"/>
                  <a:gd name="T15" fmla="*/ 251 h 1559"/>
                  <a:gd name="T16" fmla="*/ 254 w 486"/>
                  <a:gd name="T17" fmla="*/ 83 h 1559"/>
                  <a:gd name="T18" fmla="*/ 117 w 486"/>
                  <a:gd name="T19" fmla="*/ 24 h 1559"/>
                  <a:gd name="T20" fmla="*/ 73 w 486"/>
                  <a:gd name="T21" fmla="*/ 191 h 1559"/>
                  <a:gd name="T22" fmla="*/ 84 w 486"/>
                  <a:gd name="T23" fmla="*/ 245 h 1559"/>
                  <a:gd name="T24" fmla="*/ 70 w 486"/>
                  <a:gd name="T25" fmla="*/ 485 h 1559"/>
                  <a:gd name="T26" fmla="*/ 21 w 486"/>
                  <a:gd name="T27" fmla="*/ 636 h 1559"/>
                  <a:gd name="T28" fmla="*/ 20 w 486"/>
                  <a:gd name="T29" fmla="*/ 872 h 1559"/>
                  <a:gd name="T30" fmla="*/ 23 w 486"/>
                  <a:gd name="T31" fmla="*/ 880 h 1559"/>
                  <a:gd name="T32" fmla="*/ 78 w 486"/>
                  <a:gd name="T33" fmla="*/ 1121 h 1559"/>
                  <a:gd name="T34" fmla="*/ 96 w 486"/>
                  <a:gd name="T35" fmla="*/ 1248 h 1559"/>
                  <a:gd name="T36" fmla="*/ 117 w 486"/>
                  <a:gd name="T37" fmla="*/ 1559 h 1559"/>
                  <a:gd name="T38" fmla="*/ 486 w 486"/>
                  <a:gd name="T39" fmla="*/ 1559 h 1559"/>
                  <a:gd name="T40" fmla="*/ 385 w 486"/>
                  <a:gd name="T41" fmla="*/ 126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86" h="1559">
                    <a:moveTo>
                      <a:pt x="385" y="1262"/>
                    </a:moveTo>
                    <a:cubicBezTo>
                      <a:pt x="384" y="1258"/>
                      <a:pt x="384" y="1253"/>
                      <a:pt x="383" y="1249"/>
                    </a:cubicBezTo>
                    <a:cubicBezTo>
                      <a:pt x="369" y="1174"/>
                      <a:pt x="369" y="1174"/>
                      <a:pt x="369" y="1174"/>
                    </a:cubicBezTo>
                    <a:cubicBezTo>
                      <a:pt x="356" y="1107"/>
                      <a:pt x="358" y="997"/>
                      <a:pt x="371" y="930"/>
                    </a:cubicBezTo>
                    <a:cubicBezTo>
                      <a:pt x="446" y="572"/>
                      <a:pt x="446" y="572"/>
                      <a:pt x="446" y="572"/>
                    </a:cubicBezTo>
                    <a:cubicBezTo>
                      <a:pt x="460" y="505"/>
                      <a:pt x="471" y="429"/>
                      <a:pt x="471" y="403"/>
                    </a:cubicBezTo>
                    <a:cubicBezTo>
                      <a:pt x="471" y="376"/>
                      <a:pt x="463" y="355"/>
                      <a:pt x="453" y="355"/>
                    </a:cubicBezTo>
                    <a:cubicBezTo>
                      <a:pt x="444" y="355"/>
                      <a:pt x="404" y="308"/>
                      <a:pt x="367" y="251"/>
                    </a:cubicBezTo>
                    <a:cubicBezTo>
                      <a:pt x="254" y="83"/>
                      <a:pt x="254" y="83"/>
                      <a:pt x="254" y="83"/>
                    </a:cubicBezTo>
                    <a:cubicBezTo>
                      <a:pt x="216" y="26"/>
                      <a:pt x="155" y="0"/>
                      <a:pt x="117" y="24"/>
                    </a:cubicBezTo>
                    <a:cubicBezTo>
                      <a:pt x="79" y="49"/>
                      <a:pt x="59" y="124"/>
                      <a:pt x="73" y="191"/>
                    </a:cubicBezTo>
                    <a:cubicBezTo>
                      <a:pt x="84" y="245"/>
                      <a:pt x="84" y="245"/>
                      <a:pt x="84" y="245"/>
                    </a:cubicBezTo>
                    <a:cubicBezTo>
                      <a:pt x="97" y="312"/>
                      <a:pt x="91" y="420"/>
                      <a:pt x="70" y="485"/>
                    </a:cubicBezTo>
                    <a:cubicBezTo>
                      <a:pt x="21" y="636"/>
                      <a:pt x="21" y="636"/>
                      <a:pt x="21" y="636"/>
                    </a:cubicBezTo>
                    <a:cubicBezTo>
                      <a:pt x="0" y="701"/>
                      <a:pt x="0" y="807"/>
                      <a:pt x="20" y="872"/>
                    </a:cubicBezTo>
                    <a:cubicBezTo>
                      <a:pt x="23" y="880"/>
                      <a:pt x="23" y="880"/>
                      <a:pt x="23" y="880"/>
                    </a:cubicBezTo>
                    <a:cubicBezTo>
                      <a:pt x="43" y="945"/>
                      <a:pt x="68" y="1053"/>
                      <a:pt x="78" y="1121"/>
                    </a:cubicBezTo>
                    <a:cubicBezTo>
                      <a:pt x="96" y="1248"/>
                      <a:pt x="96" y="1248"/>
                      <a:pt x="96" y="1248"/>
                    </a:cubicBezTo>
                    <a:cubicBezTo>
                      <a:pt x="117" y="1559"/>
                      <a:pt x="117" y="1559"/>
                      <a:pt x="117" y="1559"/>
                    </a:cubicBezTo>
                    <a:cubicBezTo>
                      <a:pt x="486" y="1559"/>
                      <a:pt x="486" y="1559"/>
                      <a:pt x="486" y="1559"/>
                    </a:cubicBezTo>
                    <a:lnTo>
                      <a:pt x="385" y="1262"/>
                    </a:lnTo>
                    <a:close/>
                  </a:path>
                </a:pathLst>
              </a:custGeom>
              <a:solidFill>
                <a:srgbClr val="F7C8A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25" name="组合 24"/>
              <p:cNvGrpSpPr/>
              <p:nvPr/>
            </p:nvGrpSpPr>
            <p:grpSpPr>
              <a:xfrm>
                <a:off x="6233817" y="3646232"/>
                <a:ext cx="1777775" cy="1777775"/>
                <a:chOff x="6233817" y="3646232"/>
                <a:chExt cx="1777775" cy="1777775"/>
              </a:xfrm>
            </p:grpSpPr>
            <p:sp>
              <p:nvSpPr>
                <p:cNvPr id="26" name="泪滴形 25"/>
                <p:cNvSpPr/>
                <p:nvPr/>
              </p:nvSpPr>
              <p:spPr>
                <a:xfrm rot="5400000" flipH="1" flipV="1">
                  <a:off x="6233817" y="3646232"/>
                  <a:ext cx="1777775" cy="1777775"/>
                </a:xfrm>
                <a:prstGeom prst="teardrop">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文本框 26"/>
                <p:cNvSpPr txBox="1"/>
                <p:nvPr/>
              </p:nvSpPr>
              <p:spPr>
                <a:xfrm>
                  <a:off x="6304297" y="3872784"/>
                  <a:ext cx="1415772" cy="461665"/>
                </a:xfrm>
                <a:prstGeom prst="rect">
                  <a:avLst/>
                </a:prstGeom>
                <a:noFill/>
                <a:effectLst/>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感召能力</a:t>
                  </a:r>
                </a:p>
              </p:txBody>
            </p:sp>
          </p:grpSp>
        </p:grpSp>
        <p:grpSp>
          <p:nvGrpSpPr>
            <p:cNvPr id="18" name="组合 17"/>
            <p:cNvGrpSpPr/>
            <p:nvPr/>
          </p:nvGrpSpPr>
          <p:grpSpPr>
            <a:xfrm>
              <a:off x="7462919" y="4355823"/>
              <a:ext cx="1022091" cy="1535809"/>
              <a:chOff x="7462919" y="4355823"/>
              <a:chExt cx="1022091" cy="1535809"/>
            </a:xfrm>
          </p:grpSpPr>
          <p:sp>
            <p:nvSpPr>
              <p:cNvPr id="20" name="Freeform 13"/>
              <p:cNvSpPr>
                <a:spLocks/>
              </p:cNvSpPr>
              <p:nvPr/>
            </p:nvSpPr>
            <p:spPr bwMode="auto">
              <a:xfrm>
                <a:off x="8313262" y="4612300"/>
                <a:ext cx="171748" cy="399219"/>
              </a:xfrm>
              <a:custGeom>
                <a:avLst/>
                <a:gdLst>
                  <a:gd name="T0" fmla="*/ 0 w 95"/>
                  <a:gd name="T1" fmla="*/ 0 h 221"/>
                  <a:gd name="T2" fmla="*/ 35 w 95"/>
                  <a:gd name="T3" fmla="*/ 221 h 221"/>
                  <a:gd name="T4" fmla="*/ 0 w 95"/>
                  <a:gd name="T5" fmla="*/ 0 h 221"/>
                </a:gdLst>
                <a:ahLst/>
                <a:cxnLst>
                  <a:cxn ang="0">
                    <a:pos x="T0" y="T1"/>
                  </a:cxn>
                  <a:cxn ang="0">
                    <a:pos x="T2" y="T3"/>
                  </a:cxn>
                  <a:cxn ang="0">
                    <a:pos x="T4" y="T5"/>
                  </a:cxn>
                </a:cxnLst>
                <a:rect l="0" t="0" r="r" b="b"/>
                <a:pathLst>
                  <a:path w="95" h="221">
                    <a:moveTo>
                      <a:pt x="0" y="0"/>
                    </a:moveTo>
                    <a:cubicBezTo>
                      <a:pt x="0" y="0"/>
                      <a:pt x="95" y="61"/>
                      <a:pt x="35" y="221"/>
                    </a:cubicBezTo>
                    <a:cubicBezTo>
                      <a:pt x="35" y="221"/>
                      <a:pt x="72" y="70"/>
                      <a:pt x="0" y="0"/>
                    </a:cubicBezTo>
                    <a:close/>
                  </a:path>
                </a:pathLst>
              </a:custGeom>
              <a:solidFill>
                <a:srgbClr val="FBE2C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 name="Freeform 14"/>
              <p:cNvSpPr>
                <a:spLocks/>
              </p:cNvSpPr>
              <p:nvPr/>
            </p:nvSpPr>
            <p:spPr bwMode="auto">
              <a:xfrm>
                <a:off x="7688863" y="5492413"/>
                <a:ext cx="409142" cy="399219"/>
              </a:xfrm>
              <a:custGeom>
                <a:avLst/>
                <a:gdLst>
                  <a:gd name="T0" fmla="*/ 0 w 227"/>
                  <a:gd name="T1" fmla="*/ 149 h 221"/>
                  <a:gd name="T2" fmla="*/ 195 w 227"/>
                  <a:gd name="T3" fmla="*/ 0 h 221"/>
                  <a:gd name="T4" fmla="*/ 0 w 227"/>
                  <a:gd name="T5" fmla="*/ 149 h 221"/>
                </a:gdLst>
                <a:ahLst/>
                <a:cxnLst>
                  <a:cxn ang="0">
                    <a:pos x="T0" y="T1"/>
                  </a:cxn>
                  <a:cxn ang="0">
                    <a:pos x="T2" y="T3"/>
                  </a:cxn>
                  <a:cxn ang="0">
                    <a:pos x="T4" y="T5"/>
                  </a:cxn>
                </a:cxnLst>
                <a:rect l="0" t="0" r="r" b="b"/>
                <a:pathLst>
                  <a:path w="227" h="221">
                    <a:moveTo>
                      <a:pt x="0" y="149"/>
                    </a:moveTo>
                    <a:cubicBezTo>
                      <a:pt x="0" y="149"/>
                      <a:pt x="181" y="190"/>
                      <a:pt x="195" y="0"/>
                    </a:cubicBezTo>
                    <a:cubicBezTo>
                      <a:pt x="195" y="0"/>
                      <a:pt x="227" y="221"/>
                      <a:pt x="0" y="149"/>
                    </a:cubicBezTo>
                    <a:close/>
                  </a:path>
                </a:pathLst>
              </a:custGeom>
              <a:solidFill>
                <a:srgbClr val="FBE2C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 name="Freeform 7"/>
              <p:cNvSpPr>
                <a:spLocks/>
              </p:cNvSpPr>
              <p:nvPr/>
            </p:nvSpPr>
            <p:spPr bwMode="auto">
              <a:xfrm>
                <a:off x="7462919" y="4355823"/>
                <a:ext cx="821337" cy="877823"/>
              </a:xfrm>
              <a:custGeom>
                <a:avLst/>
                <a:gdLst>
                  <a:gd name="T0" fmla="*/ 414 w 455"/>
                  <a:gd name="T1" fmla="*/ 458 h 486"/>
                  <a:gd name="T2" fmla="*/ 400 w 455"/>
                  <a:gd name="T3" fmla="*/ 325 h 486"/>
                  <a:gd name="T4" fmla="*/ 394 w 455"/>
                  <a:gd name="T5" fmla="*/ 319 h 486"/>
                  <a:gd name="T6" fmla="*/ 220 w 455"/>
                  <a:gd name="T7" fmla="*/ 141 h 486"/>
                  <a:gd name="T8" fmla="*/ 152 w 455"/>
                  <a:gd name="T9" fmla="*/ 70 h 486"/>
                  <a:gd name="T10" fmla="*/ 23 w 455"/>
                  <a:gd name="T11" fmla="*/ 24 h 486"/>
                  <a:gd name="T12" fmla="*/ 24 w 455"/>
                  <a:gd name="T13" fmla="*/ 139 h 486"/>
                  <a:gd name="T14" fmla="*/ 134 w 455"/>
                  <a:gd name="T15" fmla="*/ 260 h 486"/>
                  <a:gd name="T16" fmla="*/ 222 w 455"/>
                  <a:gd name="T17" fmla="*/ 367 h 486"/>
                  <a:gd name="T18" fmla="*/ 292 w 455"/>
                  <a:gd name="T19" fmla="*/ 464 h 486"/>
                  <a:gd name="T20" fmla="*/ 414 w 455"/>
                  <a:gd name="T21" fmla="*/ 458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5" h="486">
                    <a:moveTo>
                      <a:pt x="414" y="458"/>
                    </a:moveTo>
                    <a:cubicBezTo>
                      <a:pt x="455" y="433"/>
                      <a:pt x="448" y="373"/>
                      <a:pt x="400" y="325"/>
                    </a:cubicBezTo>
                    <a:cubicBezTo>
                      <a:pt x="394" y="319"/>
                      <a:pt x="394" y="319"/>
                      <a:pt x="394" y="319"/>
                    </a:cubicBezTo>
                    <a:cubicBezTo>
                      <a:pt x="345" y="271"/>
                      <a:pt x="267" y="191"/>
                      <a:pt x="220" y="141"/>
                    </a:cubicBezTo>
                    <a:cubicBezTo>
                      <a:pt x="152" y="70"/>
                      <a:pt x="152" y="70"/>
                      <a:pt x="152" y="70"/>
                    </a:cubicBezTo>
                    <a:cubicBezTo>
                      <a:pt x="105" y="21"/>
                      <a:pt x="47" y="0"/>
                      <a:pt x="23" y="24"/>
                    </a:cubicBezTo>
                    <a:cubicBezTo>
                      <a:pt x="0" y="48"/>
                      <a:pt x="0" y="100"/>
                      <a:pt x="24" y="139"/>
                    </a:cubicBezTo>
                    <a:cubicBezTo>
                      <a:pt x="48" y="177"/>
                      <a:pt x="97" y="232"/>
                      <a:pt x="134" y="260"/>
                    </a:cubicBezTo>
                    <a:cubicBezTo>
                      <a:pt x="171" y="288"/>
                      <a:pt x="210" y="336"/>
                      <a:pt x="222" y="367"/>
                    </a:cubicBezTo>
                    <a:cubicBezTo>
                      <a:pt x="233" y="399"/>
                      <a:pt x="265" y="442"/>
                      <a:pt x="292" y="464"/>
                    </a:cubicBezTo>
                    <a:cubicBezTo>
                      <a:pt x="319" y="486"/>
                      <a:pt x="374" y="483"/>
                      <a:pt x="414" y="458"/>
                    </a:cubicBezTo>
                    <a:close/>
                  </a:path>
                </a:pathLst>
              </a:custGeom>
              <a:solidFill>
                <a:srgbClr val="F8C8A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 name="Freeform 9"/>
              <p:cNvSpPr>
                <a:spLocks/>
              </p:cNvSpPr>
              <p:nvPr/>
            </p:nvSpPr>
            <p:spPr bwMode="auto">
              <a:xfrm>
                <a:off x="7513298" y="4393989"/>
                <a:ext cx="157245" cy="157245"/>
              </a:xfrm>
              <a:custGeom>
                <a:avLst/>
                <a:gdLst>
                  <a:gd name="T0" fmla="*/ 40 w 87"/>
                  <a:gd name="T1" fmla="*/ 9 h 87"/>
                  <a:gd name="T2" fmla="*/ 5 w 87"/>
                  <a:gd name="T3" fmla="*/ 54 h 87"/>
                  <a:gd name="T4" fmla="*/ 42 w 87"/>
                  <a:gd name="T5" fmla="*/ 87 h 87"/>
                  <a:gd name="T6" fmla="*/ 87 w 87"/>
                  <a:gd name="T7" fmla="*/ 39 h 87"/>
                  <a:gd name="T8" fmla="*/ 40 w 87"/>
                  <a:gd name="T9" fmla="*/ 9 h 87"/>
                </a:gdLst>
                <a:ahLst/>
                <a:cxnLst>
                  <a:cxn ang="0">
                    <a:pos x="T0" y="T1"/>
                  </a:cxn>
                  <a:cxn ang="0">
                    <a:pos x="T2" y="T3"/>
                  </a:cxn>
                  <a:cxn ang="0">
                    <a:pos x="T4" y="T5"/>
                  </a:cxn>
                  <a:cxn ang="0">
                    <a:pos x="T6" y="T7"/>
                  </a:cxn>
                  <a:cxn ang="0">
                    <a:pos x="T8" y="T9"/>
                  </a:cxn>
                </a:cxnLst>
                <a:rect l="0" t="0" r="r" b="b"/>
                <a:pathLst>
                  <a:path w="87" h="87">
                    <a:moveTo>
                      <a:pt x="40" y="9"/>
                    </a:moveTo>
                    <a:cubicBezTo>
                      <a:pt x="40" y="9"/>
                      <a:pt x="0" y="33"/>
                      <a:pt x="5" y="54"/>
                    </a:cubicBezTo>
                    <a:cubicBezTo>
                      <a:pt x="5" y="54"/>
                      <a:pt x="21" y="87"/>
                      <a:pt x="42" y="87"/>
                    </a:cubicBezTo>
                    <a:cubicBezTo>
                      <a:pt x="87" y="39"/>
                      <a:pt x="87" y="39"/>
                      <a:pt x="87" y="39"/>
                    </a:cubicBezTo>
                    <a:cubicBezTo>
                      <a:pt x="87" y="39"/>
                      <a:pt x="53" y="0"/>
                      <a:pt x="40" y="9"/>
                    </a:cubicBezTo>
                    <a:close/>
                  </a:path>
                </a:pathLst>
              </a:custGeom>
              <a:solidFill>
                <a:srgbClr val="FBE2C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28" name="组合 27"/>
          <p:cNvGrpSpPr/>
          <p:nvPr/>
        </p:nvGrpSpPr>
        <p:grpSpPr>
          <a:xfrm>
            <a:off x="3726446" y="3910964"/>
            <a:ext cx="2211075" cy="3211768"/>
            <a:chOff x="3726446" y="3646232"/>
            <a:chExt cx="2211075" cy="3211768"/>
          </a:xfrm>
        </p:grpSpPr>
        <p:grpSp>
          <p:nvGrpSpPr>
            <p:cNvPr id="29" name="组合 28"/>
            <p:cNvGrpSpPr/>
            <p:nvPr/>
          </p:nvGrpSpPr>
          <p:grpSpPr>
            <a:xfrm>
              <a:off x="3726446" y="3646232"/>
              <a:ext cx="2211075" cy="3211768"/>
              <a:chOff x="3726446" y="3646232"/>
              <a:chExt cx="2211075" cy="3211768"/>
            </a:xfrm>
          </p:grpSpPr>
          <p:sp>
            <p:nvSpPr>
              <p:cNvPr id="36" name="Freeform 6"/>
              <p:cNvSpPr>
                <a:spLocks/>
              </p:cNvSpPr>
              <p:nvPr/>
            </p:nvSpPr>
            <p:spPr bwMode="auto">
              <a:xfrm>
                <a:off x="3726446" y="4032173"/>
                <a:ext cx="1079341" cy="2825827"/>
              </a:xfrm>
              <a:custGeom>
                <a:avLst/>
                <a:gdLst>
                  <a:gd name="T0" fmla="*/ 553 w 598"/>
                  <a:gd name="T1" fmla="*/ 619 h 1564"/>
                  <a:gd name="T2" fmla="*/ 479 w 598"/>
                  <a:gd name="T3" fmla="*/ 443 h 1564"/>
                  <a:gd name="T4" fmla="*/ 374 w 598"/>
                  <a:gd name="T5" fmla="*/ 297 h 1564"/>
                  <a:gd name="T6" fmla="*/ 348 w 598"/>
                  <a:gd name="T7" fmla="*/ 169 h 1564"/>
                  <a:gd name="T8" fmla="*/ 395 w 598"/>
                  <a:gd name="T9" fmla="*/ 50 h 1564"/>
                  <a:gd name="T10" fmla="*/ 351 w 598"/>
                  <a:gd name="T11" fmla="*/ 0 h 1564"/>
                  <a:gd name="T12" fmla="*/ 230 w 598"/>
                  <a:gd name="T13" fmla="*/ 98 h 1564"/>
                  <a:gd name="T14" fmla="*/ 126 w 598"/>
                  <a:gd name="T15" fmla="*/ 235 h 1564"/>
                  <a:gd name="T16" fmla="*/ 50 w 598"/>
                  <a:gd name="T17" fmla="*/ 372 h 1564"/>
                  <a:gd name="T18" fmla="*/ 83 w 598"/>
                  <a:gd name="T19" fmla="*/ 530 h 1564"/>
                  <a:gd name="T20" fmla="*/ 183 w 598"/>
                  <a:gd name="T21" fmla="*/ 892 h 1564"/>
                  <a:gd name="T22" fmla="*/ 182 w 598"/>
                  <a:gd name="T23" fmla="*/ 1131 h 1564"/>
                  <a:gd name="T24" fmla="*/ 150 w 598"/>
                  <a:gd name="T25" fmla="*/ 1242 h 1564"/>
                  <a:gd name="T26" fmla="*/ 146 w 598"/>
                  <a:gd name="T27" fmla="*/ 1261 h 1564"/>
                  <a:gd name="T28" fmla="*/ 0 w 598"/>
                  <a:gd name="T29" fmla="*/ 1564 h 1564"/>
                  <a:gd name="T30" fmla="*/ 355 w 598"/>
                  <a:gd name="T31" fmla="*/ 1564 h 1564"/>
                  <a:gd name="T32" fmla="*/ 444 w 598"/>
                  <a:gd name="T33" fmla="*/ 1273 h 1564"/>
                  <a:gd name="T34" fmla="*/ 439 w 598"/>
                  <a:gd name="T35" fmla="*/ 1273 h 1564"/>
                  <a:gd name="T36" fmla="*/ 452 w 598"/>
                  <a:gd name="T37" fmla="*/ 1241 h 1564"/>
                  <a:gd name="T38" fmla="*/ 488 w 598"/>
                  <a:gd name="T39" fmla="*/ 1108 h 1564"/>
                  <a:gd name="T40" fmla="*/ 559 w 598"/>
                  <a:gd name="T41" fmla="*/ 947 h 1564"/>
                  <a:gd name="T42" fmla="*/ 598 w 598"/>
                  <a:gd name="T43" fmla="*/ 807 h 1564"/>
                  <a:gd name="T44" fmla="*/ 553 w 598"/>
                  <a:gd name="T45" fmla="*/ 619 h 1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8" h="1564">
                    <a:moveTo>
                      <a:pt x="553" y="619"/>
                    </a:moveTo>
                    <a:cubicBezTo>
                      <a:pt x="528" y="570"/>
                      <a:pt x="495" y="491"/>
                      <a:pt x="479" y="443"/>
                    </a:cubicBezTo>
                    <a:cubicBezTo>
                      <a:pt x="462" y="396"/>
                      <a:pt x="415" y="330"/>
                      <a:pt x="374" y="297"/>
                    </a:cubicBezTo>
                    <a:cubicBezTo>
                      <a:pt x="333" y="265"/>
                      <a:pt x="321" y="207"/>
                      <a:pt x="348" y="169"/>
                    </a:cubicBezTo>
                    <a:cubicBezTo>
                      <a:pt x="374" y="132"/>
                      <a:pt x="395" y="78"/>
                      <a:pt x="395" y="50"/>
                    </a:cubicBezTo>
                    <a:cubicBezTo>
                      <a:pt x="395" y="22"/>
                      <a:pt x="375" y="0"/>
                      <a:pt x="351" y="0"/>
                    </a:cubicBezTo>
                    <a:cubicBezTo>
                      <a:pt x="326" y="0"/>
                      <a:pt x="272" y="44"/>
                      <a:pt x="230" y="98"/>
                    </a:cubicBezTo>
                    <a:cubicBezTo>
                      <a:pt x="126" y="235"/>
                      <a:pt x="126" y="235"/>
                      <a:pt x="126" y="235"/>
                    </a:cubicBezTo>
                    <a:cubicBezTo>
                      <a:pt x="84" y="289"/>
                      <a:pt x="50" y="351"/>
                      <a:pt x="50" y="372"/>
                    </a:cubicBezTo>
                    <a:cubicBezTo>
                      <a:pt x="50" y="393"/>
                      <a:pt x="65" y="464"/>
                      <a:pt x="83" y="530"/>
                    </a:cubicBezTo>
                    <a:cubicBezTo>
                      <a:pt x="183" y="892"/>
                      <a:pt x="183" y="892"/>
                      <a:pt x="183" y="892"/>
                    </a:cubicBezTo>
                    <a:cubicBezTo>
                      <a:pt x="202" y="958"/>
                      <a:pt x="201" y="1066"/>
                      <a:pt x="182" y="1131"/>
                    </a:cubicBezTo>
                    <a:cubicBezTo>
                      <a:pt x="150" y="1242"/>
                      <a:pt x="150" y="1242"/>
                      <a:pt x="150" y="1242"/>
                    </a:cubicBezTo>
                    <a:cubicBezTo>
                      <a:pt x="148" y="1248"/>
                      <a:pt x="147" y="1255"/>
                      <a:pt x="146" y="1261"/>
                    </a:cubicBezTo>
                    <a:cubicBezTo>
                      <a:pt x="0" y="1564"/>
                      <a:pt x="0" y="1564"/>
                      <a:pt x="0" y="1564"/>
                    </a:cubicBezTo>
                    <a:cubicBezTo>
                      <a:pt x="355" y="1564"/>
                      <a:pt x="355" y="1564"/>
                      <a:pt x="355" y="1564"/>
                    </a:cubicBezTo>
                    <a:cubicBezTo>
                      <a:pt x="444" y="1273"/>
                      <a:pt x="444" y="1273"/>
                      <a:pt x="444" y="1273"/>
                    </a:cubicBezTo>
                    <a:cubicBezTo>
                      <a:pt x="439" y="1273"/>
                      <a:pt x="439" y="1273"/>
                      <a:pt x="439" y="1273"/>
                    </a:cubicBezTo>
                    <a:cubicBezTo>
                      <a:pt x="444" y="1263"/>
                      <a:pt x="449" y="1252"/>
                      <a:pt x="452" y="1241"/>
                    </a:cubicBezTo>
                    <a:cubicBezTo>
                      <a:pt x="488" y="1108"/>
                      <a:pt x="488" y="1108"/>
                      <a:pt x="488" y="1108"/>
                    </a:cubicBezTo>
                    <a:cubicBezTo>
                      <a:pt x="506" y="1042"/>
                      <a:pt x="538" y="969"/>
                      <a:pt x="559" y="947"/>
                    </a:cubicBezTo>
                    <a:cubicBezTo>
                      <a:pt x="580" y="924"/>
                      <a:pt x="598" y="861"/>
                      <a:pt x="598" y="807"/>
                    </a:cubicBezTo>
                    <a:cubicBezTo>
                      <a:pt x="598" y="753"/>
                      <a:pt x="578" y="668"/>
                      <a:pt x="553" y="619"/>
                    </a:cubicBezTo>
                    <a:close/>
                  </a:path>
                </a:pathLst>
              </a:custGeom>
              <a:solidFill>
                <a:srgbClr val="F8C8A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37" name="组合 36"/>
              <p:cNvGrpSpPr/>
              <p:nvPr/>
            </p:nvGrpSpPr>
            <p:grpSpPr>
              <a:xfrm>
                <a:off x="4159746" y="3646232"/>
                <a:ext cx="1777775" cy="1777775"/>
                <a:chOff x="4159746" y="3646232"/>
                <a:chExt cx="1777775" cy="1777775"/>
              </a:xfrm>
            </p:grpSpPr>
            <p:sp>
              <p:nvSpPr>
                <p:cNvPr id="38" name="泪滴形 37"/>
                <p:cNvSpPr/>
                <p:nvPr/>
              </p:nvSpPr>
              <p:spPr>
                <a:xfrm rot="16200000" flipV="1">
                  <a:off x="4159746" y="3646232"/>
                  <a:ext cx="1777775" cy="1777775"/>
                </a:xfrm>
                <a:prstGeom prst="teardrop">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文本框 38"/>
                <p:cNvSpPr txBox="1"/>
                <p:nvPr/>
              </p:nvSpPr>
              <p:spPr>
                <a:xfrm>
                  <a:off x="4521749" y="3881490"/>
                  <a:ext cx="1415772" cy="461665"/>
                </a:xfrm>
                <a:prstGeom prst="rect">
                  <a:avLst/>
                </a:prstGeom>
                <a:noFill/>
                <a:effectLst/>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决策能力</a:t>
                  </a:r>
                </a:p>
              </p:txBody>
            </p:sp>
          </p:grpSp>
        </p:grpSp>
        <p:grpSp>
          <p:nvGrpSpPr>
            <p:cNvPr id="30" name="组合 29"/>
            <p:cNvGrpSpPr/>
            <p:nvPr/>
          </p:nvGrpSpPr>
          <p:grpSpPr>
            <a:xfrm>
              <a:off x="3762322" y="4334449"/>
              <a:ext cx="1083157" cy="1557183"/>
              <a:chOff x="3762322" y="4334449"/>
              <a:chExt cx="1083157" cy="1557183"/>
            </a:xfrm>
          </p:grpSpPr>
          <p:sp>
            <p:nvSpPr>
              <p:cNvPr id="31" name="Freeform 12"/>
              <p:cNvSpPr>
                <a:spLocks/>
              </p:cNvSpPr>
              <p:nvPr/>
            </p:nvSpPr>
            <p:spPr bwMode="auto">
              <a:xfrm>
                <a:off x="3762322" y="4548944"/>
                <a:ext cx="162588" cy="401509"/>
              </a:xfrm>
              <a:custGeom>
                <a:avLst/>
                <a:gdLst>
                  <a:gd name="T0" fmla="*/ 90 w 90"/>
                  <a:gd name="T1" fmla="*/ 0 h 222"/>
                  <a:gd name="T2" fmla="*/ 73 w 90"/>
                  <a:gd name="T3" fmla="*/ 222 h 222"/>
                  <a:gd name="T4" fmla="*/ 90 w 90"/>
                  <a:gd name="T5" fmla="*/ 0 h 222"/>
                </a:gdLst>
                <a:ahLst/>
                <a:cxnLst>
                  <a:cxn ang="0">
                    <a:pos x="T0" y="T1"/>
                  </a:cxn>
                  <a:cxn ang="0">
                    <a:pos x="T2" y="T3"/>
                  </a:cxn>
                  <a:cxn ang="0">
                    <a:pos x="T4" y="T5"/>
                  </a:cxn>
                </a:cxnLst>
                <a:rect l="0" t="0" r="r" b="b"/>
                <a:pathLst>
                  <a:path w="90" h="222">
                    <a:moveTo>
                      <a:pt x="90" y="0"/>
                    </a:moveTo>
                    <a:cubicBezTo>
                      <a:pt x="90" y="0"/>
                      <a:pt x="0" y="68"/>
                      <a:pt x="73" y="222"/>
                    </a:cubicBezTo>
                    <a:cubicBezTo>
                      <a:pt x="73" y="222"/>
                      <a:pt x="24" y="74"/>
                      <a:pt x="90" y="0"/>
                    </a:cubicBezTo>
                    <a:close/>
                  </a:path>
                </a:pathLst>
              </a:custGeom>
              <a:solidFill>
                <a:srgbClr val="F3DAB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32" name="组合 31"/>
              <p:cNvGrpSpPr/>
              <p:nvPr/>
            </p:nvGrpSpPr>
            <p:grpSpPr>
              <a:xfrm>
                <a:off x="4024142" y="4334449"/>
                <a:ext cx="821337" cy="1557183"/>
                <a:chOff x="4024142" y="4334449"/>
                <a:chExt cx="821337" cy="1557183"/>
              </a:xfrm>
            </p:grpSpPr>
            <p:sp>
              <p:nvSpPr>
                <p:cNvPr id="34" name="Freeform 11"/>
                <p:cNvSpPr>
                  <a:spLocks/>
                </p:cNvSpPr>
                <p:nvPr/>
              </p:nvSpPr>
              <p:spPr bwMode="auto">
                <a:xfrm>
                  <a:off x="4204287" y="5492413"/>
                  <a:ext cx="408379" cy="399219"/>
                </a:xfrm>
                <a:custGeom>
                  <a:avLst/>
                  <a:gdLst>
                    <a:gd name="T0" fmla="*/ 226 w 226"/>
                    <a:gd name="T1" fmla="*/ 149 h 221"/>
                    <a:gd name="T2" fmla="*/ 32 w 226"/>
                    <a:gd name="T3" fmla="*/ 0 h 221"/>
                    <a:gd name="T4" fmla="*/ 226 w 226"/>
                    <a:gd name="T5" fmla="*/ 149 h 221"/>
                  </a:gdLst>
                  <a:ahLst/>
                  <a:cxnLst>
                    <a:cxn ang="0">
                      <a:pos x="T0" y="T1"/>
                    </a:cxn>
                    <a:cxn ang="0">
                      <a:pos x="T2" y="T3"/>
                    </a:cxn>
                    <a:cxn ang="0">
                      <a:pos x="T4" y="T5"/>
                    </a:cxn>
                  </a:cxnLst>
                  <a:rect l="0" t="0" r="r" b="b"/>
                  <a:pathLst>
                    <a:path w="226" h="221">
                      <a:moveTo>
                        <a:pt x="226" y="149"/>
                      </a:moveTo>
                      <a:cubicBezTo>
                        <a:pt x="226" y="149"/>
                        <a:pt x="45" y="190"/>
                        <a:pt x="32" y="0"/>
                      </a:cubicBezTo>
                      <a:cubicBezTo>
                        <a:pt x="32" y="0"/>
                        <a:pt x="0" y="221"/>
                        <a:pt x="226" y="149"/>
                      </a:cubicBezTo>
                      <a:close/>
                    </a:path>
                  </a:pathLst>
                </a:custGeom>
                <a:solidFill>
                  <a:srgbClr val="FCE0C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 name="Freeform 8"/>
                <p:cNvSpPr>
                  <a:spLocks/>
                </p:cNvSpPr>
                <p:nvPr/>
              </p:nvSpPr>
              <p:spPr bwMode="auto">
                <a:xfrm>
                  <a:off x="4024142" y="4334449"/>
                  <a:ext cx="821337" cy="875533"/>
                </a:xfrm>
                <a:custGeom>
                  <a:avLst/>
                  <a:gdLst>
                    <a:gd name="T0" fmla="*/ 41 w 455"/>
                    <a:gd name="T1" fmla="*/ 458 h 485"/>
                    <a:gd name="T2" fmla="*/ 55 w 455"/>
                    <a:gd name="T3" fmla="*/ 325 h 485"/>
                    <a:gd name="T4" fmla="*/ 61 w 455"/>
                    <a:gd name="T5" fmla="*/ 319 h 485"/>
                    <a:gd name="T6" fmla="*/ 235 w 455"/>
                    <a:gd name="T7" fmla="*/ 141 h 485"/>
                    <a:gd name="T8" fmla="*/ 303 w 455"/>
                    <a:gd name="T9" fmla="*/ 70 h 485"/>
                    <a:gd name="T10" fmla="*/ 432 w 455"/>
                    <a:gd name="T11" fmla="*/ 24 h 485"/>
                    <a:gd name="T12" fmla="*/ 431 w 455"/>
                    <a:gd name="T13" fmla="*/ 138 h 485"/>
                    <a:gd name="T14" fmla="*/ 321 w 455"/>
                    <a:gd name="T15" fmla="*/ 259 h 485"/>
                    <a:gd name="T16" fmla="*/ 233 w 455"/>
                    <a:gd name="T17" fmla="*/ 367 h 485"/>
                    <a:gd name="T18" fmla="*/ 163 w 455"/>
                    <a:gd name="T19" fmla="*/ 464 h 485"/>
                    <a:gd name="T20" fmla="*/ 41 w 455"/>
                    <a:gd name="T21" fmla="*/ 458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5" h="485">
                      <a:moveTo>
                        <a:pt x="41" y="458"/>
                      </a:moveTo>
                      <a:cubicBezTo>
                        <a:pt x="0" y="433"/>
                        <a:pt x="7" y="373"/>
                        <a:pt x="55" y="325"/>
                      </a:cubicBezTo>
                      <a:cubicBezTo>
                        <a:pt x="61" y="319"/>
                        <a:pt x="61" y="319"/>
                        <a:pt x="61" y="319"/>
                      </a:cubicBezTo>
                      <a:cubicBezTo>
                        <a:pt x="110" y="271"/>
                        <a:pt x="188" y="191"/>
                        <a:pt x="235" y="141"/>
                      </a:cubicBezTo>
                      <a:cubicBezTo>
                        <a:pt x="303" y="70"/>
                        <a:pt x="303" y="70"/>
                        <a:pt x="303" y="70"/>
                      </a:cubicBezTo>
                      <a:cubicBezTo>
                        <a:pt x="350" y="21"/>
                        <a:pt x="408" y="0"/>
                        <a:pt x="432" y="24"/>
                      </a:cubicBezTo>
                      <a:cubicBezTo>
                        <a:pt x="455" y="48"/>
                        <a:pt x="455" y="100"/>
                        <a:pt x="431" y="138"/>
                      </a:cubicBezTo>
                      <a:cubicBezTo>
                        <a:pt x="407" y="177"/>
                        <a:pt x="358" y="232"/>
                        <a:pt x="321" y="259"/>
                      </a:cubicBezTo>
                      <a:cubicBezTo>
                        <a:pt x="285" y="287"/>
                        <a:pt x="245" y="336"/>
                        <a:pt x="233" y="367"/>
                      </a:cubicBezTo>
                      <a:cubicBezTo>
                        <a:pt x="222" y="398"/>
                        <a:pt x="190" y="442"/>
                        <a:pt x="163" y="464"/>
                      </a:cubicBezTo>
                      <a:cubicBezTo>
                        <a:pt x="136" y="485"/>
                        <a:pt x="81" y="483"/>
                        <a:pt x="41" y="458"/>
                      </a:cubicBezTo>
                      <a:close/>
                    </a:path>
                  </a:pathLst>
                </a:custGeom>
                <a:solidFill>
                  <a:srgbClr val="F8C8A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33" name="Freeform 10"/>
              <p:cNvSpPr>
                <a:spLocks/>
              </p:cNvSpPr>
              <p:nvPr/>
            </p:nvSpPr>
            <p:spPr bwMode="auto">
              <a:xfrm>
                <a:off x="4634039" y="4375669"/>
                <a:ext cx="155718" cy="164115"/>
              </a:xfrm>
              <a:custGeom>
                <a:avLst/>
                <a:gdLst>
                  <a:gd name="T0" fmla="*/ 51 w 86"/>
                  <a:gd name="T1" fmla="*/ 12 h 91"/>
                  <a:gd name="T2" fmla="*/ 77 w 86"/>
                  <a:gd name="T3" fmla="*/ 62 h 91"/>
                  <a:gd name="T4" fmla="*/ 35 w 86"/>
                  <a:gd name="T5" fmla="*/ 88 h 91"/>
                  <a:gd name="T6" fmla="*/ 0 w 86"/>
                  <a:gd name="T7" fmla="*/ 33 h 91"/>
                  <a:gd name="T8" fmla="*/ 51 w 86"/>
                  <a:gd name="T9" fmla="*/ 12 h 91"/>
                </a:gdLst>
                <a:ahLst/>
                <a:cxnLst>
                  <a:cxn ang="0">
                    <a:pos x="T0" y="T1"/>
                  </a:cxn>
                  <a:cxn ang="0">
                    <a:pos x="T2" y="T3"/>
                  </a:cxn>
                  <a:cxn ang="0">
                    <a:pos x="T4" y="T5"/>
                  </a:cxn>
                  <a:cxn ang="0">
                    <a:pos x="T6" y="T7"/>
                  </a:cxn>
                  <a:cxn ang="0">
                    <a:pos x="T8" y="T9"/>
                  </a:cxn>
                </a:cxnLst>
                <a:rect l="0" t="0" r="r" b="b"/>
                <a:pathLst>
                  <a:path w="86" h="91">
                    <a:moveTo>
                      <a:pt x="51" y="12"/>
                    </a:moveTo>
                    <a:cubicBezTo>
                      <a:pt x="51" y="12"/>
                      <a:pt x="86" y="42"/>
                      <a:pt x="77" y="62"/>
                    </a:cubicBezTo>
                    <a:cubicBezTo>
                      <a:pt x="77" y="62"/>
                      <a:pt x="56" y="91"/>
                      <a:pt x="35" y="88"/>
                    </a:cubicBezTo>
                    <a:cubicBezTo>
                      <a:pt x="0" y="33"/>
                      <a:pt x="0" y="33"/>
                      <a:pt x="0" y="33"/>
                    </a:cubicBezTo>
                    <a:cubicBezTo>
                      <a:pt x="0" y="33"/>
                      <a:pt x="40" y="0"/>
                      <a:pt x="51" y="12"/>
                    </a:cubicBezTo>
                    <a:close/>
                  </a:path>
                </a:pathLst>
              </a:custGeom>
              <a:solidFill>
                <a:srgbClr val="FBE2C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sp>
        <p:nvSpPr>
          <p:cNvPr id="40" name="文本框 39"/>
          <p:cNvSpPr txBox="1"/>
          <p:nvPr/>
        </p:nvSpPr>
        <p:spPr>
          <a:xfrm>
            <a:off x="8680719" y="4689498"/>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404040"/>
                </a:solidFill>
                <a:latin typeface="微软雅黑" panose="020B0503020204020204" pitchFamily="34" charset="-122"/>
                <a:ea typeface="微软雅黑" panose="020B0503020204020204" pitchFamily="34" charset="-122"/>
              </a:rPr>
              <a:t>单击</a:t>
            </a:r>
            <a:r>
              <a:rPr lang="zh-CN" altLang="en-US" sz="2000" dirty="0">
                <a:solidFill>
                  <a:srgbClr val="404040"/>
                </a:solidFill>
                <a:latin typeface="微软雅黑" panose="020B0503020204020204" pitchFamily="34" charset="-122"/>
                <a:ea typeface="微软雅黑" panose="020B0503020204020204" pitchFamily="34" charset="-122"/>
              </a:rPr>
              <a:t>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1347003" y="2411307"/>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404040"/>
                </a:solidFill>
                <a:latin typeface="微软雅黑" panose="020B0503020204020204" pitchFamily="34" charset="-122"/>
                <a:ea typeface="微软雅黑" panose="020B0503020204020204" pitchFamily="34" charset="-122"/>
              </a:rPr>
              <a:t>单击</a:t>
            </a:r>
            <a:r>
              <a:rPr lang="zh-CN" altLang="en-US" sz="2000" dirty="0">
                <a:solidFill>
                  <a:srgbClr val="404040"/>
                </a:solidFill>
                <a:latin typeface="微软雅黑" panose="020B0503020204020204" pitchFamily="34" charset="-122"/>
                <a:ea typeface="微软雅黑" panose="020B0503020204020204" pitchFamily="34" charset="-122"/>
              </a:rPr>
              <a:t>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1341590" y="4658721"/>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404040"/>
                </a:solidFill>
                <a:latin typeface="微软雅黑" panose="020B0503020204020204" pitchFamily="34" charset="-122"/>
                <a:ea typeface="微软雅黑" panose="020B0503020204020204" pitchFamily="34" charset="-122"/>
              </a:rPr>
              <a:t>单击</a:t>
            </a:r>
            <a:r>
              <a:rPr lang="zh-CN" altLang="en-US" sz="2000" dirty="0">
                <a:solidFill>
                  <a:srgbClr val="404040"/>
                </a:solidFill>
                <a:latin typeface="微软雅黑" panose="020B0503020204020204" pitchFamily="34" charset="-122"/>
                <a:ea typeface="微软雅黑" panose="020B0503020204020204" pitchFamily="34" charset="-122"/>
              </a:rPr>
              <a:t>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8680719" y="2414047"/>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rgbClr val="404040"/>
                </a:solidFill>
                <a:latin typeface="微软雅黑" panose="020B0503020204020204" pitchFamily="34" charset="-122"/>
                <a:ea typeface="微软雅黑" panose="020B0503020204020204" pitchFamily="34" charset="-122"/>
              </a:rPr>
              <a:t>单击</a:t>
            </a:r>
            <a:r>
              <a:rPr lang="zh-CN" altLang="en-US" sz="2000" dirty="0">
                <a:solidFill>
                  <a:srgbClr val="404040"/>
                </a:solidFill>
                <a:latin typeface="微软雅黑" panose="020B0503020204020204" pitchFamily="34" charset="-122"/>
                <a:ea typeface="微软雅黑" panose="020B0503020204020204" pitchFamily="34" charset="-122"/>
              </a:rPr>
              <a:t>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xmlns="" val="3856279603"/>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left)">
                                      <p:cBhvr>
                                        <p:cTn id="13" dur="500"/>
                                        <p:tgtEl>
                                          <p:spTgt spid="41"/>
                                        </p:tgtEl>
                                      </p:cBhvr>
                                    </p:animEffect>
                                  </p:childTnLst>
                                </p:cTn>
                              </p:par>
                            </p:childTnLst>
                          </p:cTn>
                        </p:par>
                        <p:par>
                          <p:cTn id="14" fill="hold">
                            <p:stCondLst>
                              <p:cond delay="1500"/>
                            </p:stCondLst>
                            <p:childTnLst>
                              <p:par>
                                <p:cTn id="15" presetID="47" presetClass="entr" presetSubtype="0"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wipe(left)">
                                      <p:cBhvr>
                                        <p:cTn id="23" dur="500"/>
                                        <p:tgtEl>
                                          <p:spTgt spid="43"/>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8" fill="hold" grpId="0" nodeType="afterEffect">
                                  <p:stCondLst>
                                    <p:cond delay="0"/>
                                  </p:stCondLst>
                                  <p:childTnLst>
                                    <p:set>
                                      <p:cBhvr>
                                        <p:cTn id="32" dur="1" fill="hold">
                                          <p:stCondLst>
                                            <p:cond delay="0"/>
                                          </p:stCondLst>
                                        </p:cTn>
                                        <p:tgtEl>
                                          <p:spTgt spid="42"/>
                                        </p:tgtEl>
                                        <p:attrNameLst>
                                          <p:attrName>style.visibility</p:attrName>
                                        </p:attrNameLst>
                                      </p:cBhvr>
                                      <p:to>
                                        <p:strVal val="visible"/>
                                      </p:to>
                                    </p:set>
                                    <p:animEffect transition="in" filter="wipe(left)">
                                      <p:cBhvr>
                                        <p:cTn id="33" dur="500"/>
                                        <p:tgtEl>
                                          <p:spTgt spid="42"/>
                                        </p:tgtEl>
                                      </p:cBhvr>
                                    </p:animEffect>
                                  </p:childTnLst>
                                </p:cTn>
                              </p:par>
                            </p:childTnLst>
                          </p:cTn>
                        </p:par>
                        <p:par>
                          <p:cTn id="34" fill="hold">
                            <p:stCondLst>
                              <p:cond delay="4500"/>
                            </p:stCondLst>
                            <p:childTnLst>
                              <p:par>
                                <p:cTn id="35" presetID="42" presetClass="entr" presetSubtype="0" fill="hold"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1000"/>
                                        <p:tgtEl>
                                          <p:spTgt spid="16"/>
                                        </p:tgtEl>
                                      </p:cBhvr>
                                    </p:animEffect>
                                    <p:anim calcmode="lin" valueType="num">
                                      <p:cBhvr>
                                        <p:cTn id="38" dur="1000" fill="hold"/>
                                        <p:tgtEl>
                                          <p:spTgt spid="16"/>
                                        </p:tgtEl>
                                        <p:attrNameLst>
                                          <p:attrName>ppt_x</p:attrName>
                                        </p:attrNameLst>
                                      </p:cBhvr>
                                      <p:tavLst>
                                        <p:tav tm="0">
                                          <p:val>
                                            <p:strVal val="#ppt_x"/>
                                          </p:val>
                                        </p:tav>
                                        <p:tav tm="100000">
                                          <p:val>
                                            <p:strVal val="#ppt_x"/>
                                          </p:val>
                                        </p:tav>
                                      </p:tavLst>
                                    </p:anim>
                                    <p:anim calcmode="lin" valueType="num">
                                      <p:cBhvr>
                                        <p:cTn id="39" dur="1000" fill="hold"/>
                                        <p:tgtEl>
                                          <p:spTgt spid="16"/>
                                        </p:tgtEl>
                                        <p:attrNameLst>
                                          <p:attrName>ppt_y</p:attrName>
                                        </p:attrNameLst>
                                      </p:cBhvr>
                                      <p:tavLst>
                                        <p:tav tm="0">
                                          <p:val>
                                            <p:strVal val="#ppt_y+.1"/>
                                          </p:val>
                                        </p:tav>
                                        <p:tav tm="100000">
                                          <p:val>
                                            <p:strVal val="#ppt_y"/>
                                          </p:val>
                                        </p:tav>
                                      </p:tavLst>
                                    </p:anim>
                                  </p:childTnLst>
                                </p:cTn>
                              </p:par>
                            </p:childTnLst>
                          </p:cTn>
                        </p:par>
                        <p:par>
                          <p:cTn id="40" fill="hold">
                            <p:stCondLst>
                              <p:cond delay="5500"/>
                            </p:stCondLst>
                            <p:childTnLst>
                              <p:par>
                                <p:cTn id="41" presetID="22" presetClass="entr" presetSubtype="8"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left)">
                                      <p:cBhvr>
                                        <p:cTn id="4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3.1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执行力</a:t>
            </a:r>
          </a:p>
        </p:txBody>
      </p:sp>
      <p:sp>
        <p:nvSpPr>
          <p:cNvPr id="8" name="Freeform 6"/>
          <p:cNvSpPr>
            <a:spLocks/>
          </p:cNvSpPr>
          <p:nvPr/>
        </p:nvSpPr>
        <p:spPr bwMode="auto">
          <a:xfrm>
            <a:off x="2501923" y="1745080"/>
            <a:ext cx="1584176" cy="1458617"/>
          </a:xfrm>
          <a:custGeom>
            <a:avLst/>
            <a:gdLst>
              <a:gd name="T0" fmla="*/ 593 w 593"/>
              <a:gd name="T1" fmla="*/ 248 h 546"/>
              <a:gd name="T2" fmla="*/ 295 w 593"/>
              <a:gd name="T3" fmla="*/ 546 h 546"/>
              <a:gd name="T4" fmla="*/ 0 w 593"/>
              <a:gd name="T5" fmla="*/ 248 h 546"/>
              <a:gd name="T6" fmla="*/ 0 w 593"/>
              <a:gd name="T7" fmla="*/ 0 h 546"/>
              <a:gd name="T8" fmla="*/ 295 w 593"/>
              <a:gd name="T9" fmla="*/ 298 h 546"/>
              <a:gd name="T10" fmla="*/ 593 w 593"/>
              <a:gd name="T11" fmla="*/ 0 h 546"/>
              <a:gd name="T12" fmla="*/ 593 w 593"/>
              <a:gd name="T13" fmla="*/ 248 h 546"/>
            </a:gdLst>
            <a:ahLst/>
            <a:cxnLst>
              <a:cxn ang="0">
                <a:pos x="T0" y="T1"/>
              </a:cxn>
              <a:cxn ang="0">
                <a:pos x="T2" y="T3"/>
              </a:cxn>
              <a:cxn ang="0">
                <a:pos x="T4" y="T5"/>
              </a:cxn>
              <a:cxn ang="0">
                <a:pos x="T6" y="T7"/>
              </a:cxn>
              <a:cxn ang="0">
                <a:pos x="T8" y="T9"/>
              </a:cxn>
              <a:cxn ang="0">
                <a:pos x="T10" y="T11"/>
              </a:cxn>
              <a:cxn ang="0">
                <a:pos x="T12" y="T13"/>
              </a:cxn>
            </a:cxnLst>
            <a:rect l="0" t="0" r="r" b="b"/>
            <a:pathLst>
              <a:path w="593" h="546">
                <a:moveTo>
                  <a:pt x="593" y="248"/>
                </a:moveTo>
                <a:lnTo>
                  <a:pt x="295" y="546"/>
                </a:lnTo>
                <a:lnTo>
                  <a:pt x="0" y="248"/>
                </a:lnTo>
                <a:lnTo>
                  <a:pt x="0" y="0"/>
                </a:lnTo>
                <a:lnTo>
                  <a:pt x="295" y="298"/>
                </a:lnTo>
                <a:lnTo>
                  <a:pt x="593" y="0"/>
                </a:lnTo>
                <a:lnTo>
                  <a:pt x="593" y="248"/>
                </a:lnTo>
                <a:close/>
              </a:path>
            </a:pathLst>
          </a:cu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7"/>
          <p:cNvSpPr>
            <a:spLocks/>
          </p:cNvSpPr>
          <p:nvPr/>
        </p:nvSpPr>
        <p:spPr bwMode="auto">
          <a:xfrm>
            <a:off x="2501923" y="3465378"/>
            <a:ext cx="1584176" cy="1455946"/>
          </a:xfrm>
          <a:custGeom>
            <a:avLst/>
            <a:gdLst>
              <a:gd name="T0" fmla="*/ 593 w 593"/>
              <a:gd name="T1" fmla="*/ 248 h 545"/>
              <a:gd name="T2" fmla="*/ 295 w 593"/>
              <a:gd name="T3" fmla="*/ 545 h 545"/>
              <a:gd name="T4" fmla="*/ 0 w 593"/>
              <a:gd name="T5" fmla="*/ 248 h 545"/>
              <a:gd name="T6" fmla="*/ 0 w 593"/>
              <a:gd name="T7" fmla="*/ 0 h 545"/>
              <a:gd name="T8" fmla="*/ 295 w 593"/>
              <a:gd name="T9" fmla="*/ 297 h 545"/>
              <a:gd name="T10" fmla="*/ 593 w 593"/>
              <a:gd name="T11" fmla="*/ 0 h 545"/>
              <a:gd name="T12" fmla="*/ 593 w 593"/>
              <a:gd name="T13" fmla="*/ 248 h 545"/>
            </a:gdLst>
            <a:ahLst/>
            <a:cxnLst>
              <a:cxn ang="0">
                <a:pos x="T0" y="T1"/>
              </a:cxn>
              <a:cxn ang="0">
                <a:pos x="T2" y="T3"/>
              </a:cxn>
              <a:cxn ang="0">
                <a:pos x="T4" y="T5"/>
              </a:cxn>
              <a:cxn ang="0">
                <a:pos x="T6" y="T7"/>
              </a:cxn>
              <a:cxn ang="0">
                <a:pos x="T8" y="T9"/>
              </a:cxn>
              <a:cxn ang="0">
                <a:pos x="T10" y="T11"/>
              </a:cxn>
              <a:cxn ang="0">
                <a:pos x="T12" y="T13"/>
              </a:cxn>
            </a:cxnLst>
            <a:rect l="0" t="0" r="r" b="b"/>
            <a:pathLst>
              <a:path w="593" h="545">
                <a:moveTo>
                  <a:pt x="593" y="248"/>
                </a:moveTo>
                <a:lnTo>
                  <a:pt x="295" y="545"/>
                </a:lnTo>
                <a:lnTo>
                  <a:pt x="0" y="248"/>
                </a:lnTo>
                <a:lnTo>
                  <a:pt x="0" y="0"/>
                </a:lnTo>
                <a:lnTo>
                  <a:pt x="295" y="297"/>
                </a:lnTo>
                <a:lnTo>
                  <a:pt x="593" y="0"/>
                </a:lnTo>
                <a:lnTo>
                  <a:pt x="593" y="248"/>
                </a:lnTo>
                <a:close/>
              </a:path>
            </a:pathLst>
          </a:custGeom>
          <a:solidFill>
            <a:srgbClr val="40404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8"/>
          <p:cNvSpPr>
            <a:spLocks/>
          </p:cNvSpPr>
          <p:nvPr/>
        </p:nvSpPr>
        <p:spPr bwMode="auto">
          <a:xfrm>
            <a:off x="2501923" y="5183007"/>
            <a:ext cx="1584176" cy="1458617"/>
          </a:xfrm>
          <a:custGeom>
            <a:avLst/>
            <a:gdLst>
              <a:gd name="T0" fmla="*/ 593 w 593"/>
              <a:gd name="T1" fmla="*/ 248 h 546"/>
              <a:gd name="T2" fmla="*/ 295 w 593"/>
              <a:gd name="T3" fmla="*/ 546 h 546"/>
              <a:gd name="T4" fmla="*/ 0 w 593"/>
              <a:gd name="T5" fmla="*/ 248 h 546"/>
              <a:gd name="T6" fmla="*/ 0 w 593"/>
              <a:gd name="T7" fmla="*/ 0 h 546"/>
              <a:gd name="T8" fmla="*/ 295 w 593"/>
              <a:gd name="T9" fmla="*/ 298 h 546"/>
              <a:gd name="T10" fmla="*/ 593 w 593"/>
              <a:gd name="T11" fmla="*/ 0 h 546"/>
              <a:gd name="T12" fmla="*/ 593 w 593"/>
              <a:gd name="T13" fmla="*/ 248 h 546"/>
            </a:gdLst>
            <a:ahLst/>
            <a:cxnLst>
              <a:cxn ang="0">
                <a:pos x="T0" y="T1"/>
              </a:cxn>
              <a:cxn ang="0">
                <a:pos x="T2" y="T3"/>
              </a:cxn>
              <a:cxn ang="0">
                <a:pos x="T4" y="T5"/>
              </a:cxn>
              <a:cxn ang="0">
                <a:pos x="T6" y="T7"/>
              </a:cxn>
              <a:cxn ang="0">
                <a:pos x="T8" y="T9"/>
              </a:cxn>
              <a:cxn ang="0">
                <a:pos x="T10" y="T11"/>
              </a:cxn>
              <a:cxn ang="0">
                <a:pos x="T12" y="T13"/>
              </a:cxn>
            </a:cxnLst>
            <a:rect l="0" t="0" r="r" b="b"/>
            <a:pathLst>
              <a:path w="593" h="546">
                <a:moveTo>
                  <a:pt x="593" y="248"/>
                </a:moveTo>
                <a:lnTo>
                  <a:pt x="295" y="546"/>
                </a:lnTo>
                <a:lnTo>
                  <a:pt x="0" y="248"/>
                </a:lnTo>
                <a:lnTo>
                  <a:pt x="0" y="0"/>
                </a:lnTo>
                <a:lnTo>
                  <a:pt x="295" y="298"/>
                </a:lnTo>
                <a:lnTo>
                  <a:pt x="593" y="0"/>
                </a:lnTo>
                <a:lnTo>
                  <a:pt x="593" y="248"/>
                </a:lnTo>
                <a:close/>
              </a:path>
            </a:pathLst>
          </a:cu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13"/>
          <p:cNvSpPr>
            <a:spLocks/>
          </p:cNvSpPr>
          <p:nvPr/>
        </p:nvSpPr>
        <p:spPr bwMode="auto">
          <a:xfrm>
            <a:off x="2950920" y="3473121"/>
            <a:ext cx="686185" cy="432198"/>
          </a:xfrm>
          <a:custGeom>
            <a:avLst/>
            <a:gdLst/>
            <a:ahLst/>
            <a:cxnLst/>
            <a:rect l="l" t="t" r="r" b="b"/>
            <a:pathLst>
              <a:path w="686185" h="432198">
                <a:moveTo>
                  <a:pt x="101600" y="338535"/>
                </a:moveTo>
                <a:lnTo>
                  <a:pt x="101600" y="432198"/>
                </a:lnTo>
                <a:lnTo>
                  <a:pt x="30163" y="432198"/>
                </a:lnTo>
                <a:lnTo>
                  <a:pt x="30163" y="402036"/>
                </a:lnTo>
                <a:close/>
                <a:moveTo>
                  <a:pt x="206375" y="236935"/>
                </a:moveTo>
                <a:lnTo>
                  <a:pt x="206375" y="432198"/>
                </a:lnTo>
                <a:lnTo>
                  <a:pt x="134938" y="432198"/>
                </a:lnTo>
                <a:lnTo>
                  <a:pt x="134938" y="305198"/>
                </a:lnTo>
                <a:close/>
                <a:moveTo>
                  <a:pt x="520700" y="187723"/>
                </a:moveTo>
                <a:lnTo>
                  <a:pt x="520700" y="432198"/>
                </a:lnTo>
                <a:lnTo>
                  <a:pt x="446088" y="432198"/>
                </a:lnTo>
                <a:lnTo>
                  <a:pt x="446088" y="255986"/>
                </a:lnTo>
                <a:close/>
                <a:moveTo>
                  <a:pt x="341313" y="176610"/>
                </a:moveTo>
                <a:lnTo>
                  <a:pt x="363538" y="198835"/>
                </a:lnTo>
                <a:lnTo>
                  <a:pt x="415925" y="255985"/>
                </a:lnTo>
                <a:lnTo>
                  <a:pt x="415925" y="432198"/>
                </a:lnTo>
                <a:lnTo>
                  <a:pt x="363538" y="432198"/>
                </a:lnTo>
                <a:lnTo>
                  <a:pt x="341313" y="432198"/>
                </a:lnTo>
                <a:close/>
                <a:moveTo>
                  <a:pt x="311150" y="140098"/>
                </a:moveTo>
                <a:lnTo>
                  <a:pt x="311150" y="143273"/>
                </a:lnTo>
                <a:lnTo>
                  <a:pt x="311150" y="432198"/>
                </a:lnTo>
                <a:lnTo>
                  <a:pt x="239713" y="432198"/>
                </a:lnTo>
                <a:lnTo>
                  <a:pt x="239713" y="206773"/>
                </a:lnTo>
                <a:close/>
                <a:moveTo>
                  <a:pt x="625475" y="90885"/>
                </a:moveTo>
                <a:lnTo>
                  <a:pt x="625475" y="432198"/>
                </a:lnTo>
                <a:lnTo>
                  <a:pt x="550863" y="432198"/>
                </a:lnTo>
                <a:lnTo>
                  <a:pt x="550863" y="157560"/>
                </a:lnTo>
                <a:close/>
                <a:moveTo>
                  <a:pt x="666509" y="976"/>
                </a:moveTo>
                <a:cubicBezTo>
                  <a:pt x="681486" y="-2777"/>
                  <a:pt x="688975" y="4730"/>
                  <a:pt x="685231" y="15991"/>
                </a:cubicBezTo>
                <a:cubicBezTo>
                  <a:pt x="681486" y="31005"/>
                  <a:pt x="677742" y="49774"/>
                  <a:pt x="673998" y="61034"/>
                </a:cubicBezTo>
                <a:lnTo>
                  <a:pt x="670253" y="64788"/>
                </a:lnTo>
                <a:cubicBezTo>
                  <a:pt x="666509" y="76049"/>
                  <a:pt x="659020" y="79803"/>
                  <a:pt x="651531" y="68542"/>
                </a:cubicBezTo>
                <a:cubicBezTo>
                  <a:pt x="644042" y="64788"/>
                  <a:pt x="640298" y="61034"/>
                  <a:pt x="640298" y="57281"/>
                </a:cubicBezTo>
                <a:cubicBezTo>
                  <a:pt x="640287" y="57291"/>
                  <a:pt x="638821" y="58656"/>
                  <a:pt x="430610" y="252470"/>
                </a:cubicBezTo>
                <a:cubicBezTo>
                  <a:pt x="430599" y="252458"/>
                  <a:pt x="429766" y="251578"/>
                  <a:pt x="363210" y="181151"/>
                </a:cubicBezTo>
                <a:cubicBezTo>
                  <a:pt x="363202" y="181142"/>
                  <a:pt x="362552" y="180444"/>
                  <a:pt x="310787" y="124846"/>
                </a:cubicBezTo>
                <a:cubicBezTo>
                  <a:pt x="310773" y="124860"/>
                  <a:pt x="308720" y="126761"/>
                  <a:pt x="14977" y="398861"/>
                </a:cubicBezTo>
                <a:cubicBezTo>
                  <a:pt x="14973" y="398858"/>
                  <a:pt x="14886" y="398792"/>
                  <a:pt x="13105" y="397454"/>
                </a:cubicBezTo>
                <a:lnTo>
                  <a:pt x="0" y="387600"/>
                </a:lnTo>
                <a:cubicBezTo>
                  <a:pt x="15" y="387586"/>
                  <a:pt x="2181" y="385572"/>
                  <a:pt x="310787" y="98571"/>
                </a:cubicBezTo>
                <a:cubicBezTo>
                  <a:pt x="310796" y="98580"/>
                  <a:pt x="311449" y="99281"/>
                  <a:pt x="363210" y="154875"/>
                </a:cubicBezTo>
                <a:cubicBezTo>
                  <a:pt x="363221" y="154887"/>
                  <a:pt x="364066" y="155781"/>
                  <a:pt x="430610" y="226194"/>
                </a:cubicBezTo>
                <a:cubicBezTo>
                  <a:pt x="430620" y="226185"/>
                  <a:pt x="432012" y="224897"/>
                  <a:pt x="625320" y="46020"/>
                </a:cubicBezTo>
                <a:cubicBezTo>
                  <a:pt x="621576" y="42266"/>
                  <a:pt x="621576" y="38513"/>
                  <a:pt x="617831" y="34759"/>
                </a:cubicBezTo>
                <a:lnTo>
                  <a:pt x="614087" y="31005"/>
                </a:lnTo>
                <a:cubicBezTo>
                  <a:pt x="606598" y="23498"/>
                  <a:pt x="610342" y="15991"/>
                  <a:pt x="621576" y="12237"/>
                </a:cubicBezTo>
                <a:cubicBezTo>
                  <a:pt x="636553" y="8484"/>
                  <a:pt x="655275" y="4730"/>
                  <a:pt x="666509" y="976"/>
                </a:cubicBezTo>
                <a:close/>
              </a:path>
            </a:pathLst>
          </a:custGeom>
          <a:solidFill>
            <a:srgbClr val="40404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20"/>
          <p:cNvSpPr>
            <a:spLocks/>
          </p:cNvSpPr>
          <p:nvPr/>
        </p:nvSpPr>
        <p:spPr bwMode="auto">
          <a:xfrm>
            <a:off x="3082914" y="1745079"/>
            <a:ext cx="422194" cy="495300"/>
          </a:xfrm>
          <a:custGeom>
            <a:avLst/>
            <a:gdLst/>
            <a:ahLst/>
            <a:cxnLst/>
            <a:rect l="l" t="t" r="r" b="b"/>
            <a:pathLst>
              <a:path w="422194" h="495300">
                <a:moveTo>
                  <a:pt x="221309" y="211137"/>
                </a:moveTo>
                <a:cubicBezTo>
                  <a:pt x="228811" y="211137"/>
                  <a:pt x="236313" y="218615"/>
                  <a:pt x="236313" y="226093"/>
                </a:cubicBezTo>
                <a:cubicBezTo>
                  <a:pt x="236313" y="229832"/>
                  <a:pt x="236313" y="233571"/>
                  <a:pt x="232562" y="237310"/>
                </a:cubicBezTo>
                <a:cubicBezTo>
                  <a:pt x="232562" y="237310"/>
                  <a:pt x="232562" y="237310"/>
                  <a:pt x="243815" y="349480"/>
                </a:cubicBezTo>
                <a:cubicBezTo>
                  <a:pt x="243815" y="349480"/>
                  <a:pt x="243815" y="349480"/>
                  <a:pt x="221309" y="409304"/>
                </a:cubicBezTo>
                <a:cubicBezTo>
                  <a:pt x="221309" y="409304"/>
                  <a:pt x="221309" y="409304"/>
                  <a:pt x="262570" y="304612"/>
                </a:cubicBezTo>
                <a:cubicBezTo>
                  <a:pt x="262570" y="304612"/>
                  <a:pt x="262570" y="304612"/>
                  <a:pt x="300080" y="214876"/>
                </a:cubicBezTo>
                <a:cubicBezTo>
                  <a:pt x="300080" y="214876"/>
                  <a:pt x="300080" y="214876"/>
                  <a:pt x="333838" y="214876"/>
                </a:cubicBezTo>
                <a:cubicBezTo>
                  <a:pt x="352593" y="218615"/>
                  <a:pt x="390103" y="226093"/>
                  <a:pt x="408858" y="270961"/>
                </a:cubicBezTo>
                <a:cubicBezTo>
                  <a:pt x="423862" y="297134"/>
                  <a:pt x="423862" y="409304"/>
                  <a:pt x="420111" y="495300"/>
                </a:cubicBezTo>
                <a:cubicBezTo>
                  <a:pt x="420111" y="495300"/>
                  <a:pt x="420111" y="495300"/>
                  <a:pt x="352593" y="495300"/>
                </a:cubicBezTo>
                <a:cubicBezTo>
                  <a:pt x="352593" y="495300"/>
                  <a:pt x="352593" y="495300"/>
                  <a:pt x="348842" y="330785"/>
                </a:cubicBezTo>
                <a:cubicBezTo>
                  <a:pt x="348842" y="330785"/>
                  <a:pt x="348842" y="329850"/>
                  <a:pt x="347436" y="329383"/>
                </a:cubicBezTo>
                <a:lnTo>
                  <a:pt x="337589" y="330785"/>
                </a:lnTo>
                <a:lnTo>
                  <a:pt x="333838" y="327046"/>
                </a:lnTo>
                <a:cubicBezTo>
                  <a:pt x="333838" y="327046"/>
                  <a:pt x="333838" y="327046"/>
                  <a:pt x="337589" y="495300"/>
                </a:cubicBezTo>
                <a:cubicBezTo>
                  <a:pt x="337589" y="495300"/>
                  <a:pt x="337589" y="495300"/>
                  <a:pt x="213807" y="495300"/>
                </a:cubicBezTo>
                <a:cubicBezTo>
                  <a:pt x="213807" y="495300"/>
                  <a:pt x="213807" y="495300"/>
                  <a:pt x="86273" y="495300"/>
                </a:cubicBezTo>
                <a:cubicBezTo>
                  <a:pt x="86273" y="495300"/>
                  <a:pt x="86273" y="495300"/>
                  <a:pt x="86273" y="330785"/>
                </a:cubicBezTo>
                <a:cubicBezTo>
                  <a:pt x="75050" y="327056"/>
                  <a:pt x="75020" y="330765"/>
                  <a:pt x="75020" y="330785"/>
                </a:cubicBezTo>
                <a:cubicBezTo>
                  <a:pt x="75020" y="330785"/>
                  <a:pt x="75020" y="330785"/>
                  <a:pt x="71269" y="495300"/>
                </a:cubicBezTo>
                <a:cubicBezTo>
                  <a:pt x="71269" y="495300"/>
                  <a:pt x="71269" y="495300"/>
                  <a:pt x="0" y="495300"/>
                </a:cubicBezTo>
                <a:cubicBezTo>
                  <a:pt x="0" y="409304"/>
                  <a:pt x="0" y="297134"/>
                  <a:pt x="11253" y="270961"/>
                </a:cubicBezTo>
                <a:cubicBezTo>
                  <a:pt x="22506" y="233571"/>
                  <a:pt x="56265" y="218615"/>
                  <a:pt x="86273" y="214876"/>
                </a:cubicBezTo>
                <a:cubicBezTo>
                  <a:pt x="86273" y="214876"/>
                  <a:pt x="86273" y="214876"/>
                  <a:pt x="142538" y="214876"/>
                </a:cubicBezTo>
                <a:cubicBezTo>
                  <a:pt x="142538" y="214876"/>
                  <a:pt x="142538" y="214876"/>
                  <a:pt x="180048" y="300873"/>
                </a:cubicBezTo>
                <a:cubicBezTo>
                  <a:pt x="180048" y="300873"/>
                  <a:pt x="180048" y="300873"/>
                  <a:pt x="195052" y="345741"/>
                </a:cubicBezTo>
                <a:cubicBezTo>
                  <a:pt x="195052" y="345741"/>
                  <a:pt x="195052" y="345741"/>
                  <a:pt x="206305" y="237310"/>
                </a:cubicBezTo>
                <a:cubicBezTo>
                  <a:pt x="206305" y="233571"/>
                  <a:pt x="202554" y="229832"/>
                  <a:pt x="202554" y="226093"/>
                </a:cubicBezTo>
                <a:cubicBezTo>
                  <a:pt x="202554" y="222354"/>
                  <a:pt x="206305" y="214876"/>
                  <a:pt x="213807" y="214876"/>
                </a:cubicBezTo>
                <a:cubicBezTo>
                  <a:pt x="213807" y="211137"/>
                  <a:pt x="217558" y="211137"/>
                  <a:pt x="221309" y="211137"/>
                </a:cubicBezTo>
                <a:close/>
                <a:moveTo>
                  <a:pt x="213438" y="0"/>
                </a:moveTo>
                <a:lnTo>
                  <a:pt x="220954" y="0"/>
                </a:lnTo>
                <a:cubicBezTo>
                  <a:pt x="269810" y="0"/>
                  <a:pt x="311150" y="41474"/>
                  <a:pt x="311150" y="90488"/>
                </a:cubicBezTo>
                <a:cubicBezTo>
                  <a:pt x="311150" y="139502"/>
                  <a:pt x="269810" y="180975"/>
                  <a:pt x="220954" y="180975"/>
                </a:cubicBezTo>
                <a:cubicBezTo>
                  <a:pt x="217196" y="180975"/>
                  <a:pt x="213438" y="180975"/>
                  <a:pt x="213438" y="177205"/>
                </a:cubicBezTo>
                <a:cubicBezTo>
                  <a:pt x="164582" y="173435"/>
                  <a:pt x="127000" y="135731"/>
                  <a:pt x="127000" y="90488"/>
                </a:cubicBezTo>
                <a:cubicBezTo>
                  <a:pt x="127000" y="41474"/>
                  <a:pt x="164582" y="3771"/>
                  <a:pt x="213438" y="0"/>
                </a:cubicBezTo>
                <a:close/>
              </a:path>
            </a:pathLst>
          </a:custGeom>
          <a:solidFill>
            <a:srgbClr val="8DC22A"/>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22"/>
          <p:cNvSpPr>
            <a:spLocks noEditPoints="1"/>
          </p:cNvSpPr>
          <p:nvPr/>
        </p:nvSpPr>
        <p:spPr bwMode="auto">
          <a:xfrm>
            <a:off x="3135748" y="5228713"/>
            <a:ext cx="316526" cy="548814"/>
          </a:xfrm>
          <a:custGeom>
            <a:avLst/>
            <a:gdLst>
              <a:gd name="T0" fmla="*/ 45 w 105"/>
              <a:gd name="T1" fmla="*/ 139 h 182"/>
              <a:gd name="T2" fmla="*/ 45 w 105"/>
              <a:gd name="T3" fmla="*/ 96 h 182"/>
              <a:gd name="T4" fmla="*/ 14 w 105"/>
              <a:gd name="T5" fmla="*/ 79 h 182"/>
              <a:gd name="T6" fmla="*/ 4 w 105"/>
              <a:gd name="T7" fmla="*/ 51 h 182"/>
              <a:gd name="T8" fmla="*/ 15 w 105"/>
              <a:gd name="T9" fmla="*/ 23 h 182"/>
              <a:gd name="T10" fmla="*/ 45 w 105"/>
              <a:gd name="T11" fmla="*/ 10 h 182"/>
              <a:gd name="T12" fmla="*/ 45 w 105"/>
              <a:gd name="T13" fmla="*/ 0 h 182"/>
              <a:gd name="T14" fmla="*/ 60 w 105"/>
              <a:gd name="T15" fmla="*/ 0 h 182"/>
              <a:gd name="T16" fmla="*/ 60 w 105"/>
              <a:gd name="T17" fmla="*/ 10 h 182"/>
              <a:gd name="T18" fmla="*/ 87 w 105"/>
              <a:gd name="T19" fmla="*/ 21 h 182"/>
              <a:gd name="T20" fmla="*/ 100 w 105"/>
              <a:gd name="T21" fmla="*/ 45 h 182"/>
              <a:gd name="T22" fmla="*/ 73 w 105"/>
              <a:gd name="T23" fmla="*/ 49 h 182"/>
              <a:gd name="T24" fmla="*/ 60 w 105"/>
              <a:gd name="T25" fmla="*/ 32 h 182"/>
              <a:gd name="T26" fmla="*/ 60 w 105"/>
              <a:gd name="T27" fmla="*/ 72 h 182"/>
              <a:gd name="T28" fmla="*/ 95 w 105"/>
              <a:gd name="T29" fmla="*/ 89 h 182"/>
              <a:gd name="T30" fmla="*/ 105 w 105"/>
              <a:gd name="T31" fmla="*/ 116 h 182"/>
              <a:gd name="T32" fmla="*/ 93 w 105"/>
              <a:gd name="T33" fmla="*/ 147 h 182"/>
              <a:gd name="T34" fmla="*/ 60 w 105"/>
              <a:gd name="T35" fmla="*/ 163 h 182"/>
              <a:gd name="T36" fmla="*/ 60 w 105"/>
              <a:gd name="T37" fmla="*/ 182 h 182"/>
              <a:gd name="T38" fmla="*/ 45 w 105"/>
              <a:gd name="T39" fmla="*/ 182 h 182"/>
              <a:gd name="T40" fmla="*/ 45 w 105"/>
              <a:gd name="T41" fmla="*/ 163 h 182"/>
              <a:gd name="T42" fmla="*/ 14 w 105"/>
              <a:gd name="T43" fmla="*/ 150 h 182"/>
              <a:gd name="T44" fmla="*/ 0 w 105"/>
              <a:gd name="T45" fmla="*/ 119 h 182"/>
              <a:gd name="T46" fmla="*/ 28 w 105"/>
              <a:gd name="T47" fmla="*/ 116 h 182"/>
              <a:gd name="T48" fmla="*/ 34 w 105"/>
              <a:gd name="T49" fmla="*/ 130 h 182"/>
              <a:gd name="T50" fmla="*/ 45 w 105"/>
              <a:gd name="T51" fmla="*/ 139 h 182"/>
              <a:gd name="T52" fmla="*/ 45 w 105"/>
              <a:gd name="T53" fmla="*/ 32 h 182"/>
              <a:gd name="T54" fmla="*/ 35 w 105"/>
              <a:gd name="T55" fmla="*/ 39 h 182"/>
              <a:gd name="T56" fmla="*/ 31 w 105"/>
              <a:gd name="T57" fmla="*/ 50 h 182"/>
              <a:gd name="T58" fmla="*/ 34 w 105"/>
              <a:gd name="T59" fmla="*/ 60 h 182"/>
              <a:gd name="T60" fmla="*/ 45 w 105"/>
              <a:gd name="T61" fmla="*/ 67 h 182"/>
              <a:gd name="T62" fmla="*/ 45 w 105"/>
              <a:gd name="T63" fmla="*/ 32 h 182"/>
              <a:gd name="T64" fmla="*/ 60 w 105"/>
              <a:gd name="T65" fmla="*/ 140 h 182"/>
              <a:gd name="T66" fmla="*/ 73 w 105"/>
              <a:gd name="T67" fmla="*/ 133 h 182"/>
              <a:gd name="T68" fmla="*/ 78 w 105"/>
              <a:gd name="T69" fmla="*/ 120 h 182"/>
              <a:gd name="T70" fmla="*/ 74 w 105"/>
              <a:gd name="T71" fmla="*/ 108 h 182"/>
              <a:gd name="T72" fmla="*/ 60 w 105"/>
              <a:gd name="T73" fmla="*/ 101 h 182"/>
              <a:gd name="T74" fmla="*/ 60 w 105"/>
              <a:gd name="T75" fmla="*/ 14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82">
                <a:moveTo>
                  <a:pt x="45" y="139"/>
                </a:moveTo>
                <a:cubicBezTo>
                  <a:pt x="45" y="96"/>
                  <a:pt x="45" y="96"/>
                  <a:pt x="45" y="96"/>
                </a:cubicBezTo>
                <a:cubicBezTo>
                  <a:pt x="31" y="92"/>
                  <a:pt x="20" y="87"/>
                  <a:pt x="14" y="79"/>
                </a:cubicBezTo>
                <a:cubicBezTo>
                  <a:pt x="7" y="71"/>
                  <a:pt x="4" y="62"/>
                  <a:pt x="4" y="51"/>
                </a:cubicBezTo>
                <a:cubicBezTo>
                  <a:pt x="4" y="40"/>
                  <a:pt x="8" y="30"/>
                  <a:pt x="15" y="23"/>
                </a:cubicBezTo>
                <a:cubicBezTo>
                  <a:pt x="22" y="15"/>
                  <a:pt x="32" y="11"/>
                  <a:pt x="45" y="10"/>
                </a:cubicBezTo>
                <a:cubicBezTo>
                  <a:pt x="45" y="0"/>
                  <a:pt x="45" y="0"/>
                  <a:pt x="45" y="0"/>
                </a:cubicBezTo>
                <a:cubicBezTo>
                  <a:pt x="60" y="0"/>
                  <a:pt x="60" y="0"/>
                  <a:pt x="60" y="0"/>
                </a:cubicBezTo>
                <a:cubicBezTo>
                  <a:pt x="60" y="10"/>
                  <a:pt x="60" y="10"/>
                  <a:pt x="60" y="10"/>
                </a:cubicBezTo>
                <a:cubicBezTo>
                  <a:pt x="72" y="11"/>
                  <a:pt x="81" y="15"/>
                  <a:pt x="87" y="21"/>
                </a:cubicBezTo>
                <a:cubicBezTo>
                  <a:pt x="94" y="27"/>
                  <a:pt x="99" y="35"/>
                  <a:pt x="100" y="45"/>
                </a:cubicBezTo>
                <a:cubicBezTo>
                  <a:pt x="73" y="49"/>
                  <a:pt x="73" y="49"/>
                  <a:pt x="73" y="49"/>
                </a:cubicBezTo>
                <a:cubicBezTo>
                  <a:pt x="71" y="41"/>
                  <a:pt x="67" y="35"/>
                  <a:pt x="60" y="32"/>
                </a:cubicBezTo>
                <a:cubicBezTo>
                  <a:pt x="60" y="72"/>
                  <a:pt x="60" y="72"/>
                  <a:pt x="60" y="72"/>
                </a:cubicBezTo>
                <a:cubicBezTo>
                  <a:pt x="77" y="76"/>
                  <a:pt x="89" y="82"/>
                  <a:pt x="95" y="89"/>
                </a:cubicBezTo>
                <a:cubicBezTo>
                  <a:pt x="102" y="96"/>
                  <a:pt x="105" y="105"/>
                  <a:pt x="105" y="116"/>
                </a:cubicBezTo>
                <a:cubicBezTo>
                  <a:pt x="105" y="128"/>
                  <a:pt x="101" y="139"/>
                  <a:pt x="93" y="147"/>
                </a:cubicBezTo>
                <a:cubicBezTo>
                  <a:pt x="85" y="156"/>
                  <a:pt x="74" y="161"/>
                  <a:pt x="60" y="163"/>
                </a:cubicBezTo>
                <a:cubicBezTo>
                  <a:pt x="60" y="182"/>
                  <a:pt x="60" y="182"/>
                  <a:pt x="60" y="182"/>
                </a:cubicBezTo>
                <a:cubicBezTo>
                  <a:pt x="45" y="182"/>
                  <a:pt x="45" y="182"/>
                  <a:pt x="45" y="182"/>
                </a:cubicBezTo>
                <a:cubicBezTo>
                  <a:pt x="45" y="163"/>
                  <a:pt x="45" y="163"/>
                  <a:pt x="45" y="163"/>
                </a:cubicBezTo>
                <a:cubicBezTo>
                  <a:pt x="32" y="162"/>
                  <a:pt x="22" y="157"/>
                  <a:pt x="14" y="150"/>
                </a:cubicBezTo>
                <a:cubicBezTo>
                  <a:pt x="7" y="143"/>
                  <a:pt x="2" y="132"/>
                  <a:pt x="0" y="119"/>
                </a:cubicBezTo>
                <a:cubicBezTo>
                  <a:pt x="28" y="116"/>
                  <a:pt x="28" y="116"/>
                  <a:pt x="28" y="116"/>
                </a:cubicBezTo>
                <a:cubicBezTo>
                  <a:pt x="29" y="122"/>
                  <a:pt x="31" y="126"/>
                  <a:pt x="34" y="130"/>
                </a:cubicBezTo>
                <a:cubicBezTo>
                  <a:pt x="37" y="134"/>
                  <a:pt x="41" y="137"/>
                  <a:pt x="45" y="139"/>
                </a:cubicBezTo>
                <a:close/>
                <a:moveTo>
                  <a:pt x="45" y="32"/>
                </a:moveTo>
                <a:cubicBezTo>
                  <a:pt x="40" y="33"/>
                  <a:pt x="37" y="36"/>
                  <a:pt x="35" y="39"/>
                </a:cubicBezTo>
                <a:cubicBezTo>
                  <a:pt x="32" y="42"/>
                  <a:pt x="31" y="46"/>
                  <a:pt x="31" y="50"/>
                </a:cubicBezTo>
                <a:cubicBezTo>
                  <a:pt x="31" y="53"/>
                  <a:pt x="32" y="57"/>
                  <a:pt x="34" y="60"/>
                </a:cubicBezTo>
                <a:cubicBezTo>
                  <a:pt x="36" y="63"/>
                  <a:pt x="40" y="65"/>
                  <a:pt x="45" y="67"/>
                </a:cubicBezTo>
                <a:lnTo>
                  <a:pt x="45" y="32"/>
                </a:lnTo>
                <a:close/>
                <a:moveTo>
                  <a:pt x="60" y="140"/>
                </a:moveTo>
                <a:cubicBezTo>
                  <a:pt x="66" y="139"/>
                  <a:pt x="70" y="137"/>
                  <a:pt x="73" y="133"/>
                </a:cubicBezTo>
                <a:cubicBezTo>
                  <a:pt x="77" y="129"/>
                  <a:pt x="78" y="125"/>
                  <a:pt x="78" y="120"/>
                </a:cubicBezTo>
                <a:cubicBezTo>
                  <a:pt x="78" y="115"/>
                  <a:pt x="77" y="111"/>
                  <a:pt x="74" y="108"/>
                </a:cubicBezTo>
                <a:cubicBezTo>
                  <a:pt x="71" y="105"/>
                  <a:pt x="67" y="102"/>
                  <a:pt x="60" y="101"/>
                </a:cubicBezTo>
                <a:lnTo>
                  <a:pt x="60" y="140"/>
                </a:lnTo>
                <a:close/>
              </a:path>
            </a:pathLst>
          </a:custGeom>
          <a:solidFill>
            <a:srgbClr val="8DC22A"/>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TextBox 8"/>
          <p:cNvSpPr txBox="1"/>
          <p:nvPr/>
        </p:nvSpPr>
        <p:spPr>
          <a:xfrm>
            <a:off x="4489367" y="2152033"/>
            <a:ext cx="4997332" cy="830997"/>
          </a:xfrm>
          <a:prstGeom prst="rect">
            <a:avLst/>
          </a:prstGeom>
          <a:noFill/>
        </p:spPr>
        <p:txBody>
          <a:bodyPr wrap="square" rtlCol="0">
            <a:spAutoFit/>
          </a:bodyPr>
          <a:lstStyle/>
          <a:p>
            <a:pPr>
              <a:lnSpc>
                <a:spcPct val="120000"/>
              </a:lnSpc>
              <a:spcBef>
                <a:spcPct val="0"/>
              </a:spcBef>
              <a:buNone/>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制度的实施取决于制度执行力，公司利益和文化得失在于执行力。</a:t>
            </a:r>
          </a:p>
        </p:txBody>
      </p:sp>
      <p:sp>
        <p:nvSpPr>
          <p:cNvPr id="17" name="TextBox 9"/>
          <p:cNvSpPr txBox="1"/>
          <p:nvPr/>
        </p:nvSpPr>
        <p:spPr>
          <a:xfrm>
            <a:off x="4477490" y="1725160"/>
            <a:ext cx="2286910" cy="430887"/>
          </a:xfrm>
          <a:prstGeom prst="rect">
            <a:avLst/>
          </a:prstGeom>
          <a:noFill/>
        </p:spPr>
        <p:txBody>
          <a:bodyPr wrap="square" tIns="0" bIns="0" rtlCol="0" anchor="t">
            <a:spAutoFit/>
          </a:bodyPr>
          <a:lstStyle/>
          <a:p>
            <a:r>
              <a:rPr lang="zh-CN" altLang="en-US" sz="2800" b="1" dirty="0">
                <a:solidFill>
                  <a:srgbClr val="8DC22A"/>
                </a:solidFill>
                <a:latin typeface="微软雅黑" pitchFamily="34" charset="-122"/>
                <a:ea typeface="微软雅黑" pitchFamily="34" charset="-122"/>
              </a:rPr>
              <a:t>制度执行力</a:t>
            </a:r>
            <a:endParaRPr lang="en-US" altLang="zh-CN" sz="2800" b="1" dirty="0">
              <a:solidFill>
                <a:srgbClr val="8DC22A"/>
              </a:solidFill>
              <a:latin typeface="微软雅黑" pitchFamily="34" charset="-122"/>
              <a:ea typeface="微软雅黑" pitchFamily="34" charset="-122"/>
            </a:endParaRPr>
          </a:p>
        </p:txBody>
      </p:sp>
      <p:sp>
        <p:nvSpPr>
          <p:cNvPr id="18" name="TextBox 10"/>
          <p:cNvSpPr txBox="1"/>
          <p:nvPr/>
        </p:nvSpPr>
        <p:spPr>
          <a:xfrm>
            <a:off x="4489367" y="3895850"/>
            <a:ext cx="4997332" cy="830997"/>
          </a:xfrm>
          <a:prstGeom prst="rect">
            <a:avLst/>
          </a:prstGeom>
          <a:noFill/>
        </p:spPr>
        <p:txBody>
          <a:bodyPr wrap="square" rtlCol="0">
            <a:spAutoFit/>
          </a:bodyPr>
          <a:lstStyle/>
          <a:p>
            <a:pPr>
              <a:lnSpc>
                <a:spcPct val="120000"/>
              </a:lnSpc>
              <a:spcBef>
                <a:spcPct val="0"/>
              </a:spcBef>
              <a:buNone/>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临危不乱，遇事不急的心态能够在稍纵即逝的时机取得更大的成果。</a:t>
            </a:r>
          </a:p>
        </p:txBody>
      </p:sp>
      <p:sp>
        <p:nvSpPr>
          <p:cNvPr id="20" name="TextBox 11"/>
          <p:cNvSpPr txBox="1"/>
          <p:nvPr/>
        </p:nvSpPr>
        <p:spPr>
          <a:xfrm>
            <a:off x="4477489" y="3469023"/>
            <a:ext cx="2552897" cy="430887"/>
          </a:xfrm>
          <a:prstGeom prst="rect">
            <a:avLst/>
          </a:prstGeom>
          <a:noFill/>
        </p:spPr>
        <p:txBody>
          <a:bodyPr wrap="square" tIns="0" bIns="0" rtlCol="0" anchor="t">
            <a:spAutoFit/>
          </a:bodyPr>
          <a:lstStyle/>
          <a:p>
            <a:r>
              <a:rPr lang="zh-CN" altLang="en-US" sz="2800" b="1" dirty="0">
                <a:solidFill>
                  <a:srgbClr val="404040"/>
                </a:solidFill>
                <a:latin typeface="微软雅黑" pitchFamily="34" charset="-122"/>
                <a:ea typeface="微软雅黑" pitchFamily="34" charset="-122"/>
              </a:rPr>
              <a:t>应急执行力</a:t>
            </a:r>
            <a:endParaRPr lang="en-US" altLang="zh-CN" sz="2800" b="1" dirty="0">
              <a:solidFill>
                <a:srgbClr val="404040"/>
              </a:solidFill>
              <a:latin typeface="微软雅黑" pitchFamily="34" charset="-122"/>
              <a:ea typeface="微软雅黑" pitchFamily="34" charset="-122"/>
            </a:endParaRPr>
          </a:p>
        </p:txBody>
      </p:sp>
      <p:sp>
        <p:nvSpPr>
          <p:cNvPr id="21" name="TextBox 12"/>
          <p:cNvSpPr txBox="1"/>
          <p:nvPr/>
        </p:nvSpPr>
        <p:spPr>
          <a:xfrm>
            <a:off x="4489367" y="5696050"/>
            <a:ext cx="4997332" cy="830997"/>
          </a:xfrm>
          <a:prstGeom prst="rect">
            <a:avLst/>
          </a:prstGeom>
          <a:noFill/>
        </p:spPr>
        <p:txBody>
          <a:bodyPr wrap="square" rtlCol="0">
            <a:spAutoFit/>
          </a:bodyPr>
          <a:lstStyle/>
          <a:p>
            <a:pPr>
              <a:lnSpc>
                <a:spcPct val="120000"/>
              </a:lnSpc>
              <a:spcBef>
                <a:spcPct val="0"/>
              </a:spcBef>
              <a:buNone/>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通过一套有组织系统的规章制度和战略目标，可以更快的实现梦想。</a:t>
            </a:r>
          </a:p>
        </p:txBody>
      </p:sp>
      <p:sp>
        <p:nvSpPr>
          <p:cNvPr id="22" name="TextBox 13"/>
          <p:cNvSpPr txBox="1"/>
          <p:nvPr/>
        </p:nvSpPr>
        <p:spPr>
          <a:xfrm>
            <a:off x="4477490" y="5223983"/>
            <a:ext cx="2552896" cy="430887"/>
          </a:xfrm>
          <a:prstGeom prst="rect">
            <a:avLst/>
          </a:prstGeom>
          <a:noFill/>
        </p:spPr>
        <p:txBody>
          <a:bodyPr wrap="square" tIns="0" bIns="0" rtlCol="0" anchor="t">
            <a:spAutoFit/>
          </a:bodyPr>
          <a:lstStyle/>
          <a:p>
            <a:r>
              <a:rPr lang="zh-CN" altLang="en-US" sz="2800" b="1" dirty="0">
                <a:solidFill>
                  <a:srgbClr val="8DC22A"/>
                </a:solidFill>
                <a:latin typeface="微软雅黑" pitchFamily="34" charset="-122"/>
                <a:ea typeface="微软雅黑" pitchFamily="34" charset="-122"/>
              </a:rPr>
              <a:t>战略执行力</a:t>
            </a:r>
            <a:endParaRPr lang="en-US" altLang="zh-CN" sz="2800" b="1" dirty="0">
              <a:solidFill>
                <a:srgbClr val="8DC22A"/>
              </a:solidFill>
              <a:latin typeface="微软雅黑" pitchFamily="34" charset="-122"/>
              <a:ea typeface="微软雅黑" pitchFamily="34" charset="-122"/>
            </a:endParaRPr>
          </a:p>
        </p:txBody>
      </p:sp>
      <p:cxnSp>
        <p:nvCxnSpPr>
          <p:cNvPr id="23" name="直接箭头连接符 22"/>
          <p:cNvCxnSpPr>
            <a:stCxn id="8" idx="1"/>
          </p:cNvCxnSpPr>
          <p:nvPr/>
        </p:nvCxnSpPr>
        <p:spPr>
          <a:xfrm>
            <a:off x="3290005" y="3203696"/>
            <a:ext cx="6052679" cy="0"/>
          </a:xfrm>
          <a:prstGeom prst="straightConnector1">
            <a:avLst/>
          </a:prstGeom>
          <a:ln>
            <a:solidFill>
              <a:srgbClr val="8DC22A"/>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a:stCxn id="10" idx="1"/>
          </p:cNvCxnSpPr>
          <p:nvPr/>
        </p:nvCxnSpPr>
        <p:spPr>
          <a:xfrm>
            <a:off x="3290005" y="4921324"/>
            <a:ext cx="6052679" cy="0"/>
          </a:xfrm>
          <a:prstGeom prst="straightConnector1">
            <a:avLst/>
          </a:prstGeom>
          <a:ln>
            <a:solidFill>
              <a:srgbClr val="404040"/>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 name="直接箭头连接符 24"/>
          <p:cNvCxnSpPr>
            <a:stCxn id="12" idx="1"/>
          </p:cNvCxnSpPr>
          <p:nvPr/>
        </p:nvCxnSpPr>
        <p:spPr>
          <a:xfrm>
            <a:off x="3290005" y="6641623"/>
            <a:ext cx="6052679" cy="0"/>
          </a:xfrm>
          <a:prstGeom prst="straightConnector1">
            <a:avLst/>
          </a:prstGeom>
          <a:ln>
            <a:solidFill>
              <a:srgbClr val="8DC22A"/>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336457944"/>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14" presetClass="entr" presetSubtype="10"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randombar(horizontal)">
                                      <p:cBhvr>
                                        <p:cTn id="20" dur="500"/>
                                        <p:tgtEl>
                                          <p:spTgt spid="14"/>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randombar(horizontal)">
                                      <p:cBhvr>
                                        <p:cTn id="23" dur="500"/>
                                        <p:tgtEl>
                                          <p:spTgt spid="13"/>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randombar(horizontal)">
                                      <p:cBhvr>
                                        <p:cTn id="26" dur="500"/>
                                        <p:tgtEl>
                                          <p:spTgt spid="15"/>
                                        </p:tgtEl>
                                      </p:cBhvr>
                                    </p:animEffect>
                                  </p:childTnLst>
                                </p:cTn>
                              </p:par>
                              <p:par>
                                <p:cTn id="27" presetID="22" presetClass="entr" presetSubtype="8"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wipe(left)">
                                      <p:cBhvr>
                                        <p:cTn id="29" dur="500"/>
                                        <p:tgtEl>
                                          <p:spTgt spid="23"/>
                                        </p:tgtEl>
                                      </p:cBhvr>
                                    </p:animEffect>
                                  </p:childTnLst>
                                </p:cTn>
                              </p:par>
                              <p:par>
                                <p:cTn id="30" presetID="22" presetClass="entr" presetSubtype="8" fill="hold"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wipe(left)">
                                      <p:cBhvr>
                                        <p:cTn id="32" dur="500"/>
                                        <p:tgtEl>
                                          <p:spTgt spid="24"/>
                                        </p:tgtEl>
                                      </p:cBhvr>
                                    </p:animEffect>
                                  </p:childTnLst>
                                </p:cTn>
                              </p:par>
                              <p:par>
                                <p:cTn id="33" presetID="22" presetClass="entr" presetSubtype="8" fill="hold" nodeType="with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wipe(left)">
                                      <p:cBhvr>
                                        <p:cTn id="35" dur="500"/>
                                        <p:tgtEl>
                                          <p:spTgt spid="25"/>
                                        </p:tgtEl>
                                      </p:cBhvr>
                                    </p:animEffect>
                                  </p:childTnLst>
                                </p:cTn>
                              </p:par>
                            </p:childTnLst>
                          </p:cTn>
                        </p:par>
                        <p:par>
                          <p:cTn id="36" fill="hold">
                            <p:stCondLst>
                              <p:cond delay="1000"/>
                            </p:stCondLst>
                            <p:childTnLst>
                              <p:par>
                                <p:cTn id="37" presetID="22" presetClass="entr" presetSubtype="8"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wipe(left)">
                                      <p:cBhvr>
                                        <p:cTn id="39" dur="500"/>
                                        <p:tgtEl>
                                          <p:spTgt spid="16"/>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wipe(left)">
                                      <p:cBhvr>
                                        <p:cTn id="42" dur="500"/>
                                        <p:tgtEl>
                                          <p:spTgt spid="17"/>
                                        </p:tgtEl>
                                      </p:cBhvr>
                                    </p:animEffect>
                                  </p:childTnLst>
                                </p:cTn>
                              </p:par>
                            </p:childTnLst>
                          </p:cTn>
                        </p:par>
                        <p:par>
                          <p:cTn id="43" fill="hold">
                            <p:stCondLst>
                              <p:cond delay="1500"/>
                            </p:stCondLst>
                            <p:childTnLst>
                              <p:par>
                                <p:cTn id="44" presetID="22" presetClass="entr" presetSubtype="8" fill="hold" grpId="0" nodeType="after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wipe(left)">
                                      <p:cBhvr>
                                        <p:cTn id="46" dur="500"/>
                                        <p:tgtEl>
                                          <p:spTgt spid="18"/>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wipe(left)">
                                      <p:cBhvr>
                                        <p:cTn id="49" dur="500"/>
                                        <p:tgtEl>
                                          <p:spTgt spid="20"/>
                                        </p:tgtEl>
                                      </p:cBhvr>
                                    </p:animEffect>
                                  </p:childTnLst>
                                </p:cTn>
                              </p:par>
                            </p:childTnLst>
                          </p:cTn>
                        </p:par>
                        <p:par>
                          <p:cTn id="50" fill="hold">
                            <p:stCondLst>
                              <p:cond delay="2000"/>
                            </p:stCondLst>
                            <p:childTnLst>
                              <p:par>
                                <p:cTn id="51" presetID="22" presetClass="entr" presetSubtype="8" fill="hold" grpId="0" nodeType="after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wipe(left)">
                                      <p:cBhvr>
                                        <p:cTn id="53" dur="500"/>
                                        <p:tgtEl>
                                          <p:spTgt spid="21"/>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wipe(left)">
                                      <p:cBhvr>
                                        <p:cTn id="5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2" grpId="0" animBg="1"/>
      <p:bldP spid="13" grpId="0" animBg="1"/>
      <p:bldP spid="14" grpId="0" animBg="1"/>
      <p:bldP spid="15" grpId="0" animBg="1"/>
      <p:bldP spid="16" grpId="0"/>
      <p:bldP spid="17" grpId="0"/>
      <p:bldP spid="18" grpId="0"/>
      <p:bldP spid="20" grpId="0"/>
      <p:bldP spid="21" grpId="0"/>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3.1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团队合作</a:t>
            </a:r>
          </a:p>
        </p:txBody>
      </p:sp>
      <p:sp>
        <p:nvSpPr>
          <p:cNvPr id="8" name="TextBox 24"/>
          <p:cNvSpPr txBox="1"/>
          <p:nvPr/>
        </p:nvSpPr>
        <p:spPr>
          <a:xfrm>
            <a:off x="1946510" y="4843175"/>
            <a:ext cx="8383631" cy="923330"/>
          </a:xfrm>
          <a:prstGeom prst="rect">
            <a:avLst/>
          </a:prstGeom>
          <a:noFill/>
        </p:spPr>
        <p:txBody>
          <a:bodyPr wrap="square" lIns="0" tIns="0" rIns="0" bIns="0" rtlCol="0">
            <a:spAutoFit/>
          </a:bodyPr>
          <a:lstStyle/>
          <a:p>
            <a:pPr algn="just">
              <a:lnSpc>
                <a:spcPct val="150000"/>
              </a:lnSpc>
            </a:pPr>
            <a:r>
              <a:rPr lang="zh-CN" altLang="en-US" sz="2000" dirty="0" smtClean="0">
                <a:latin typeface="微软雅黑 Light" pitchFamily="34" charset="-122"/>
                <a:ea typeface="微软雅黑 Light" pitchFamily="34" charset="-122"/>
              </a:rPr>
              <a:t> 。点击输入简要文字内容，文字内容需概括精炼，言简意赅的说明分</a:t>
            </a:r>
            <a:r>
              <a:rPr lang="zh-CN" altLang="en-US" sz="2000" dirty="0">
                <a:latin typeface="微软雅黑 Light" pitchFamily="34" charset="-122"/>
                <a:ea typeface="微软雅黑 Light" pitchFamily="34" charset="-122"/>
              </a:rPr>
              <a:t>项内容</a:t>
            </a:r>
            <a:r>
              <a:rPr lang="en-US" altLang="zh-CN" sz="2000" dirty="0" smtClean="0">
                <a:latin typeface="微软雅黑 Light" pitchFamily="34" charset="-122"/>
                <a:ea typeface="微软雅黑 Light" pitchFamily="34" charset="-122"/>
              </a:rPr>
              <a:t>……</a:t>
            </a:r>
            <a:r>
              <a:rPr lang="zh-CN" altLang="en-US" sz="2000" dirty="0" smtClean="0">
                <a:latin typeface="微软雅黑 Light" pitchFamily="34" charset="-122"/>
                <a:ea typeface="微软雅黑 Light" pitchFamily="34" charset="-122"/>
              </a:rPr>
              <a:t>亮亮图文旗舰店</a:t>
            </a:r>
            <a:r>
              <a:rPr lang="en-US" altLang="zh-CN" sz="2000" dirty="0" smtClean="0">
                <a:latin typeface="微软雅黑 Light" pitchFamily="34" charset="-122"/>
                <a:ea typeface="微软雅黑 Light" pitchFamily="34" charset="-122"/>
              </a:rPr>
              <a:t>https://liangliangtuwen.tmall.com</a:t>
            </a:r>
            <a:endParaRPr lang="en-US" altLang="zh-CN" sz="2000" dirty="0">
              <a:latin typeface="微软雅黑 Light" pitchFamily="34" charset="-122"/>
              <a:ea typeface="微软雅黑 Light" pitchFamily="34" charset="-122"/>
            </a:endParaRPr>
          </a:p>
        </p:txBody>
      </p:sp>
      <p:sp>
        <p:nvSpPr>
          <p:cNvPr id="10" name="矩形 9"/>
          <p:cNvSpPr/>
          <p:nvPr/>
        </p:nvSpPr>
        <p:spPr>
          <a:xfrm>
            <a:off x="1138968" y="4599568"/>
            <a:ext cx="9998712" cy="1872208"/>
          </a:xfrm>
          <a:prstGeom prst="rect">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sp>
        <p:nvSpPr>
          <p:cNvPr id="12" name="矩形 11"/>
          <p:cNvSpPr/>
          <p:nvPr/>
        </p:nvSpPr>
        <p:spPr>
          <a:xfrm>
            <a:off x="1065945" y="4830376"/>
            <a:ext cx="140655" cy="1437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sp>
        <p:nvSpPr>
          <p:cNvPr id="13" name="矩形 12"/>
          <p:cNvSpPr/>
          <p:nvPr/>
        </p:nvSpPr>
        <p:spPr>
          <a:xfrm>
            <a:off x="11060845" y="4830376"/>
            <a:ext cx="140655" cy="1437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grpSp>
        <p:nvGrpSpPr>
          <p:cNvPr id="14" name="组合 13"/>
          <p:cNvGrpSpPr/>
          <p:nvPr/>
        </p:nvGrpSpPr>
        <p:grpSpPr>
          <a:xfrm>
            <a:off x="962528" y="2091993"/>
            <a:ext cx="2527408" cy="2278744"/>
            <a:chOff x="920204" y="1521455"/>
            <a:chExt cx="2527408" cy="2278744"/>
          </a:xfrm>
        </p:grpSpPr>
        <p:sp>
          <p:nvSpPr>
            <p:cNvPr id="15" name="Freeform 5"/>
            <p:cNvSpPr>
              <a:spLocks/>
            </p:cNvSpPr>
            <p:nvPr/>
          </p:nvSpPr>
          <p:spPr bwMode="auto">
            <a:xfrm>
              <a:off x="920204"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8DC22A"/>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2400"/>
            </a:p>
          </p:txBody>
        </p:sp>
        <p:sp>
          <p:nvSpPr>
            <p:cNvPr id="16" name="TextBox 3"/>
            <p:cNvSpPr txBox="1"/>
            <p:nvPr/>
          </p:nvSpPr>
          <p:spPr>
            <a:xfrm>
              <a:off x="1500662" y="2070569"/>
              <a:ext cx="1514099" cy="1107996"/>
            </a:xfrm>
            <a:prstGeom prst="rect">
              <a:avLst/>
            </a:prstGeom>
            <a:noFill/>
          </p:spPr>
          <p:txBody>
            <a:bodyPr wrap="square" lIns="0" tIns="0" rIns="0" bIns="0" rtlCol="0">
              <a:spAutoFit/>
            </a:bodyPr>
            <a:lstStyle/>
            <a:p>
              <a:r>
                <a:rPr lang="zh-CN" altLang="en-US" sz="3600" b="1" dirty="0">
                  <a:solidFill>
                    <a:schemeClr val="bg1"/>
                  </a:solidFill>
                  <a:latin typeface="微软雅黑" pitchFamily="34" charset="-122"/>
                  <a:ea typeface="微软雅黑" pitchFamily="34" charset="-122"/>
                </a:rPr>
                <a:t>表达与沟通</a:t>
              </a:r>
              <a:endParaRPr lang="en-US" altLang="zh-CN" sz="3600" b="1" dirty="0">
                <a:solidFill>
                  <a:schemeClr val="bg1"/>
                </a:solidFill>
                <a:latin typeface="微软雅黑" pitchFamily="34" charset="-122"/>
                <a:ea typeface="微软雅黑" pitchFamily="34" charset="-122"/>
              </a:endParaRPr>
            </a:p>
          </p:txBody>
        </p:sp>
      </p:grpSp>
      <p:grpSp>
        <p:nvGrpSpPr>
          <p:cNvPr id="17" name="组合 16"/>
          <p:cNvGrpSpPr/>
          <p:nvPr/>
        </p:nvGrpSpPr>
        <p:grpSpPr>
          <a:xfrm>
            <a:off x="8828020" y="2091993"/>
            <a:ext cx="2527408" cy="2278745"/>
            <a:chOff x="8785696" y="1521455"/>
            <a:chExt cx="2527408" cy="2278744"/>
          </a:xfrm>
        </p:grpSpPr>
        <p:sp>
          <p:nvSpPr>
            <p:cNvPr id="18" name="Freeform 5"/>
            <p:cNvSpPr>
              <a:spLocks/>
            </p:cNvSpPr>
            <p:nvPr/>
          </p:nvSpPr>
          <p:spPr bwMode="auto">
            <a:xfrm>
              <a:off x="8785696"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404040"/>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2400"/>
            </a:p>
          </p:txBody>
        </p:sp>
        <p:sp>
          <p:nvSpPr>
            <p:cNvPr id="20" name="TextBox 3"/>
            <p:cNvSpPr txBox="1"/>
            <p:nvPr/>
          </p:nvSpPr>
          <p:spPr>
            <a:xfrm>
              <a:off x="9640333" y="2106828"/>
              <a:ext cx="1348208" cy="1107996"/>
            </a:xfrm>
            <a:prstGeom prst="rect">
              <a:avLst/>
            </a:prstGeom>
            <a:noFill/>
          </p:spPr>
          <p:txBody>
            <a:bodyPr wrap="square" lIns="0" tIns="0" rIns="0" bIns="0" rtlCol="0">
              <a:spAutoFit/>
            </a:bodyPr>
            <a:lstStyle/>
            <a:p>
              <a:r>
                <a:rPr lang="zh-CN" altLang="en-US" sz="3600" b="1" dirty="0">
                  <a:solidFill>
                    <a:schemeClr val="bg1"/>
                  </a:solidFill>
                  <a:latin typeface="微软雅黑" pitchFamily="34" charset="-122"/>
                  <a:ea typeface="微软雅黑" pitchFamily="34" charset="-122"/>
                </a:rPr>
                <a:t>互帮互助</a:t>
              </a:r>
              <a:endParaRPr lang="en-US" altLang="zh-CN" sz="3600" b="1" dirty="0">
                <a:solidFill>
                  <a:schemeClr val="bg1"/>
                </a:solidFill>
                <a:latin typeface="微软雅黑" pitchFamily="34" charset="-122"/>
                <a:ea typeface="微软雅黑" pitchFamily="34" charset="-122"/>
              </a:endParaRPr>
            </a:p>
          </p:txBody>
        </p:sp>
      </p:grpSp>
      <p:grpSp>
        <p:nvGrpSpPr>
          <p:cNvPr id="21" name="组合 20"/>
          <p:cNvGrpSpPr/>
          <p:nvPr/>
        </p:nvGrpSpPr>
        <p:grpSpPr>
          <a:xfrm>
            <a:off x="3584359" y="2091993"/>
            <a:ext cx="2527408" cy="2278744"/>
            <a:chOff x="3542035" y="1521455"/>
            <a:chExt cx="2527408" cy="2278744"/>
          </a:xfrm>
        </p:grpSpPr>
        <p:sp>
          <p:nvSpPr>
            <p:cNvPr id="22" name="Freeform 5"/>
            <p:cNvSpPr>
              <a:spLocks/>
            </p:cNvSpPr>
            <p:nvPr/>
          </p:nvSpPr>
          <p:spPr bwMode="auto">
            <a:xfrm>
              <a:off x="3542035"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404040"/>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2400"/>
            </a:p>
          </p:txBody>
        </p:sp>
        <p:sp>
          <p:nvSpPr>
            <p:cNvPr id="23" name="TextBox 3"/>
            <p:cNvSpPr txBox="1"/>
            <p:nvPr/>
          </p:nvSpPr>
          <p:spPr>
            <a:xfrm>
              <a:off x="4380342" y="2058417"/>
              <a:ext cx="1305623" cy="1107996"/>
            </a:xfrm>
            <a:prstGeom prst="rect">
              <a:avLst/>
            </a:prstGeom>
            <a:noFill/>
          </p:spPr>
          <p:txBody>
            <a:bodyPr wrap="square" lIns="0" tIns="0" rIns="0" bIns="0" rtlCol="0">
              <a:spAutoFit/>
            </a:bodyPr>
            <a:lstStyle/>
            <a:p>
              <a:r>
                <a:rPr lang="zh-CN" altLang="en-US" sz="3600" b="1" dirty="0">
                  <a:solidFill>
                    <a:schemeClr val="bg1"/>
                  </a:solidFill>
                  <a:latin typeface="微软雅黑" pitchFamily="34" charset="-122"/>
                  <a:ea typeface="微软雅黑" pitchFamily="34" charset="-122"/>
                </a:rPr>
                <a:t>做事主动</a:t>
              </a:r>
              <a:endParaRPr lang="en-US" altLang="zh-CN" sz="3600" b="1" dirty="0">
                <a:solidFill>
                  <a:schemeClr val="bg1"/>
                </a:solidFill>
                <a:latin typeface="微软雅黑" pitchFamily="34" charset="-122"/>
                <a:ea typeface="微软雅黑" pitchFamily="34" charset="-122"/>
              </a:endParaRPr>
            </a:p>
          </p:txBody>
        </p:sp>
      </p:grpSp>
      <p:grpSp>
        <p:nvGrpSpPr>
          <p:cNvPr id="24" name="组合 23"/>
          <p:cNvGrpSpPr/>
          <p:nvPr/>
        </p:nvGrpSpPr>
        <p:grpSpPr>
          <a:xfrm>
            <a:off x="6206191" y="2091993"/>
            <a:ext cx="2527408" cy="2278745"/>
            <a:chOff x="6163866" y="1521455"/>
            <a:chExt cx="2527408" cy="2278744"/>
          </a:xfrm>
        </p:grpSpPr>
        <p:sp>
          <p:nvSpPr>
            <p:cNvPr id="25" name="Freeform 5"/>
            <p:cNvSpPr>
              <a:spLocks/>
            </p:cNvSpPr>
            <p:nvPr/>
          </p:nvSpPr>
          <p:spPr bwMode="auto">
            <a:xfrm>
              <a:off x="6163866"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8DC22A"/>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2400"/>
            </a:p>
          </p:txBody>
        </p:sp>
        <p:sp>
          <p:nvSpPr>
            <p:cNvPr id="26" name="TextBox 3"/>
            <p:cNvSpPr txBox="1"/>
            <p:nvPr/>
          </p:nvSpPr>
          <p:spPr>
            <a:xfrm>
              <a:off x="6818708" y="2073407"/>
              <a:ext cx="1454822" cy="1107996"/>
            </a:xfrm>
            <a:prstGeom prst="rect">
              <a:avLst/>
            </a:prstGeom>
            <a:noFill/>
          </p:spPr>
          <p:txBody>
            <a:bodyPr wrap="square" lIns="0" tIns="0" rIns="0" bIns="0" rtlCol="0">
              <a:spAutoFit/>
            </a:bodyPr>
            <a:lstStyle/>
            <a:p>
              <a:r>
                <a:rPr lang="zh-CN" altLang="en-US" sz="3600" b="1" dirty="0">
                  <a:solidFill>
                    <a:schemeClr val="bg1"/>
                  </a:solidFill>
                  <a:latin typeface="微软雅黑" pitchFamily="34" charset="-122"/>
                  <a:ea typeface="微软雅黑" pitchFamily="34" charset="-122"/>
                </a:rPr>
                <a:t>敬业的品质</a:t>
              </a:r>
              <a:endParaRPr lang="en-US" altLang="zh-CN" sz="3600" b="1" dirty="0">
                <a:solidFill>
                  <a:schemeClr val="bg1"/>
                </a:solidFill>
                <a:latin typeface="微软雅黑" pitchFamily="34" charset="-122"/>
                <a:ea typeface="微软雅黑" pitchFamily="34" charset="-122"/>
              </a:endParaRPr>
            </a:p>
          </p:txBody>
        </p:sp>
      </p:grpSp>
      <p:sp>
        <p:nvSpPr>
          <p:cNvPr id="27" name="Freeform 5"/>
          <p:cNvSpPr>
            <a:spLocks/>
          </p:cNvSpPr>
          <p:nvPr/>
        </p:nvSpPr>
        <p:spPr bwMode="auto">
          <a:xfrm>
            <a:off x="1069263" y="2188227"/>
            <a:ext cx="2313940" cy="20862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400"/>
          </a:p>
        </p:txBody>
      </p:sp>
      <p:sp>
        <p:nvSpPr>
          <p:cNvPr id="28" name="Freeform 5"/>
          <p:cNvSpPr>
            <a:spLocks/>
          </p:cNvSpPr>
          <p:nvPr/>
        </p:nvSpPr>
        <p:spPr bwMode="auto">
          <a:xfrm>
            <a:off x="3691094" y="2188227"/>
            <a:ext cx="2313940" cy="20862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400"/>
          </a:p>
        </p:txBody>
      </p:sp>
      <p:sp>
        <p:nvSpPr>
          <p:cNvPr id="29" name="Freeform 5"/>
          <p:cNvSpPr>
            <a:spLocks/>
          </p:cNvSpPr>
          <p:nvPr/>
        </p:nvSpPr>
        <p:spPr bwMode="auto">
          <a:xfrm>
            <a:off x="6312925" y="2188227"/>
            <a:ext cx="2313940" cy="20862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400"/>
          </a:p>
        </p:txBody>
      </p:sp>
      <p:sp>
        <p:nvSpPr>
          <p:cNvPr id="30" name="Freeform 5"/>
          <p:cNvSpPr>
            <a:spLocks/>
          </p:cNvSpPr>
          <p:nvPr/>
        </p:nvSpPr>
        <p:spPr bwMode="auto">
          <a:xfrm>
            <a:off x="8934755" y="2188227"/>
            <a:ext cx="2313940" cy="20862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400"/>
          </a:p>
        </p:txBody>
      </p:sp>
      <p:grpSp>
        <p:nvGrpSpPr>
          <p:cNvPr id="31" name="组合 30"/>
          <p:cNvGrpSpPr/>
          <p:nvPr/>
        </p:nvGrpSpPr>
        <p:grpSpPr>
          <a:xfrm>
            <a:off x="3088941" y="3146887"/>
            <a:ext cx="8839817" cy="168955"/>
            <a:chOff x="3005398" y="2593891"/>
            <a:chExt cx="8267227" cy="158010"/>
          </a:xfrm>
        </p:grpSpPr>
        <p:grpSp>
          <p:nvGrpSpPr>
            <p:cNvPr id="32" name="组合 31"/>
            <p:cNvGrpSpPr/>
            <p:nvPr/>
          </p:nvGrpSpPr>
          <p:grpSpPr>
            <a:xfrm rot="5400000">
              <a:off x="3005399" y="2593890"/>
              <a:ext cx="158010" cy="158012"/>
              <a:chOff x="4486616" y="3001075"/>
              <a:chExt cx="274695" cy="274699"/>
            </a:xfrm>
          </p:grpSpPr>
          <p:sp>
            <p:nvSpPr>
              <p:cNvPr id="39" name="椭圆 38"/>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0" name="椭圆 39"/>
              <p:cNvSpPr/>
              <p:nvPr/>
            </p:nvSpPr>
            <p:spPr>
              <a:xfrm rot="16200000">
                <a:off x="4511585" y="3026055"/>
                <a:ext cx="224753" cy="224751"/>
              </a:xfrm>
              <a:prstGeom prst="ellipse">
                <a:avLst/>
              </a:prstGeom>
              <a:solidFill>
                <a:schemeClr val="tx1">
                  <a:lumMod val="85000"/>
                  <a:lumOff val="1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3" name="组合 32"/>
            <p:cNvGrpSpPr/>
            <p:nvPr/>
          </p:nvGrpSpPr>
          <p:grpSpPr>
            <a:xfrm rot="5400000">
              <a:off x="7389749" y="-1130976"/>
              <a:ext cx="158010" cy="7607743"/>
              <a:chOff x="4486616" y="-9950053"/>
              <a:chExt cx="274695" cy="13225827"/>
            </a:xfrm>
          </p:grpSpPr>
          <p:sp>
            <p:nvSpPr>
              <p:cNvPr id="37" name="椭圆 36"/>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8" name="椭圆 37"/>
              <p:cNvSpPr/>
              <p:nvPr/>
            </p:nvSpPr>
            <p:spPr>
              <a:xfrm rot="16200000">
                <a:off x="4511593" y="-9950052"/>
                <a:ext cx="224753" cy="224752"/>
              </a:xfrm>
              <a:prstGeom prst="ellipse">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4" name="组合 33"/>
            <p:cNvGrpSpPr/>
            <p:nvPr/>
          </p:nvGrpSpPr>
          <p:grpSpPr>
            <a:xfrm rot="16200000">
              <a:off x="3384091" y="2354714"/>
              <a:ext cx="67821" cy="636364"/>
              <a:chOff x="1235365" y="2098390"/>
              <a:chExt cx="67821" cy="384317"/>
            </a:xfrm>
          </p:grpSpPr>
          <p:sp>
            <p:nvSpPr>
              <p:cNvPr id="35" name="圆角矩形 34"/>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6" name="圆角矩形 35"/>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grpSp>
        <p:nvGrpSpPr>
          <p:cNvPr id="41" name="组合 40"/>
          <p:cNvGrpSpPr/>
          <p:nvPr/>
        </p:nvGrpSpPr>
        <p:grpSpPr>
          <a:xfrm>
            <a:off x="5717047" y="3146887"/>
            <a:ext cx="874116" cy="168955"/>
            <a:chOff x="3005398" y="2593891"/>
            <a:chExt cx="817496" cy="158010"/>
          </a:xfrm>
        </p:grpSpPr>
        <p:grpSp>
          <p:nvGrpSpPr>
            <p:cNvPr id="42" name="组合 41"/>
            <p:cNvGrpSpPr/>
            <p:nvPr/>
          </p:nvGrpSpPr>
          <p:grpSpPr>
            <a:xfrm rot="5400000">
              <a:off x="3005399" y="2593890"/>
              <a:ext cx="158010" cy="158012"/>
              <a:chOff x="4486616" y="3001075"/>
              <a:chExt cx="274695" cy="274699"/>
            </a:xfrm>
          </p:grpSpPr>
          <p:sp>
            <p:nvSpPr>
              <p:cNvPr id="50" name="椭圆 49"/>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1" name="椭圆 50"/>
              <p:cNvSpPr/>
              <p:nvPr/>
            </p:nvSpPr>
            <p:spPr>
              <a:xfrm rot="16200000">
                <a:off x="4511585" y="3026055"/>
                <a:ext cx="224753" cy="224751"/>
              </a:xfrm>
              <a:prstGeom prst="ellipse">
                <a:avLst/>
              </a:prstGeom>
              <a:solidFill>
                <a:srgbClr val="FFFEF5"/>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43" name="组合 42"/>
            <p:cNvGrpSpPr/>
            <p:nvPr/>
          </p:nvGrpSpPr>
          <p:grpSpPr>
            <a:xfrm rot="5400000">
              <a:off x="3664883" y="2593890"/>
              <a:ext cx="158010" cy="158012"/>
              <a:chOff x="4486616" y="3001075"/>
              <a:chExt cx="274695" cy="274699"/>
            </a:xfrm>
          </p:grpSpPr>
          <p:sp>
            <p:nvSpPr>
              <p:cNvPr id="48" name="椭圆 47"/>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9" name="椭圆 48"/>
              <p:cNvSpPr/>
              <p:nvPr/>
            </p:nvSpPr>
            <p:spPr>
              <a:xfrm rot="16200000">
                <a:off x="4511585" y="3026055"/>
                <a:ext cx="224753" cy="224751"/>
              </a:xfrm>
              <a:prstGeom prst="ellipse">
                <a:avLst/>
              </a:prstGeom>
              <a:solidFill>
                <a:schemeClr val="tx1">
                  <a:lumMod val="85000"/>
                  <a:lumOff val="1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45" name="组合 44"/>
            <p:cNvGrpSpPr/>
            <p:nvPr/>
          </p:nvGrpSpPr>
          <p:grpSpPr>
            <a:xfrm rot="16200000">
              <a:off x="3384091" y="2354714"/>
              <a:ext cx="67821" cy="636364"/>
              <a:chOff x="1235365" y="2098390"/>
              <a:chExt cx="67821" cy="384317"/>
            </a:xfrm>
          </p:grpSpPr>
          <p:sp>
            <p:nvSpPr>
              <p:cNvPr id="46" name="圆角矩形 45"/>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7" name="圆角矩形 46"/>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grpSp>
        <p:nvGrpSpPr>
          <p:cNvPr id="52" name="组合 51"/>
          <p:cNvGrpSpPr/>
          <p:nvPr/>
        </p:nvGrpSpPr>
        <p:grpSpPr>
          <a:xfrm>
            <a:off x="8331218" y="3146884"/>
            <a:ext cx="874120" cy="168957"/>
            <a:chOff x="3005398" y="2593891"/>
            <a:chExt cx="817500" cy="158012"/>
          </a:xfrm>
        </p:grpSpPr>
        <p:grpSp>
          <p:nvGrpSpPr>
            <p:cNvPr id="53" name="组合 52"/>
            <p:cNvGrpSpPr/>
            <p:nvPr/>
          </p:nvGrpSpPr>
          <p:grpSpPr>
            <a:xfrm rot="5400000">
              <a:off x="3005399" y="2593890"/>
              <a:ext cx="158010" cy="158012"/>
              <a:chOff x="4486616" y="3001075"/>
              <a:chExt cx="274695" cy="274699"/>
            </a:xfrm>
          </p:grpSpPr>
          <p:sp>
            <p:nvSpPr>
              <p:cNvPr id="60" name="椭圆 59"/>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61" name="椭圆 60"/>
              <p:cNvSpPr/>
              <p:nvPr/>
            </p:nvSpPr>
            <p:spPr>
              <a:xfrm rot="16200000">
                <a:off x="4511585" y="3026055"/>
                <a:ext cx="224753" cy="224751"/>
              </a:xfrm>
              <a:prstGeom prst="ellipse">
                <a:avLst/>
              </a:prstGeom>
              <a:solidFill>
                <a:schemeClr val="tx1">
                  <a:lumMod val="85000"/>
                  <a:lumOff val="1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54" name="组合 53"/>
            <p:cNvGrpSpPr/>
            <p:nvPr/>
          </p:nvGrpSpPr>
          <p:grpSpPr>
            <a:xfrm rot="5400000">
              <a:off x="3664886" y="2593892"/>
              <a:ext cx="158011" cy="158012"/>
              <a:chOff x="4486623" y="3001070"/>
              <a:chExt cx="274697" cy="274699"/>
            </a:xfrm>
          </p:grpSpPr>
          <p:sp>
            <p:nvSpPr>
              <p:cNvPr id="58" name="椭圆 57"/>
              <p:cNvSpPr/>
              <p:nvPr/>
            </p:nvSpPr>
            <p:spPr>
              <a:xfrm rot="16200000">
                <a:off x="4486622" y="3001071"/>
                <a:ext cx="274699" cy="274697"/>
              </a:xfrm>
              <a:prstGeom prst="ellipse">
                <a:avLst/>
              </a:prstGeom>
              <a:solidFill>
                <a:srgbClr val="FFFEF5"/>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9" name="椭圆 58"/>
              <p:cNvSpPr/>
              <p:nvPr/>
            </p:nvSpPr>
            <p:spPr>
              <a:xfrm rot="16200000">
                <a:off x="4511585" y="3026055"/>
                <a:ext cx="224753" cy="224751"/>
              </a:xfrm>
              <a:prstGeom prst="ellipse">
                <a:avLst/>
              </a:prstGeom>
              <a:solidFill>
                <a:schemeClr val="accent1">
                  <a:lumMod val="50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55" name="组合 54"/>
            <p:cNvGrpSpPr/>
            <p:nvPr/>
          </p:nvGrpSpPr>
          <p:grpSpPr>
            <a:xfrm rot="16200000">
              <a:off x="3384091" y="2354714"/>
              <a:ext cx="67821" cy="636364"/>
              <a:chOff x="1235365" y="2098390"/>
              <a:chExt cx="67821" cy="384317"/>
            </a:xfrm>
          </p:grpSpPr>
          <p:sp>
            <p:nvSpPr>
              <p:cNvPr id="56" name="圆角矩形 55"/>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7" name="圆角矩形 56"/>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spTree>
    <p:extLst>
      <p:ext uri="{BB962C8B-B14F-4D97-AF65-F5344CB8AC3E}">
        <p14:creationId xmlns:p14="http://schemas.microsoft.com/office/powerpoint/2010/main" xmlns="" val="2883872385"/>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anim calcmode="lin" valueType="num">
                                      <p:cBhvr>
                                        <p:cTn id="10" dur="500" fill="hold"/>
                                        <p:tgtEl>
                                          <p:spTgt spid="21"/>
                                        </p:tgtEl>
                                        <p:attrNameLst>
                                          <p:attrName>ppt_x</p:attrName>
                                        </p:attrNameLst>
                                      </p:cBhvr>
                                      <p:tavLst>
                                        <p:tav tm="0">
                                          <p:val>
                                            <p:fltVal val="0.5"/>
                                          </p:val>
                                        </p:tav>
                                        <p:tav tm="100000">
                                          <p:val>
                                            <p:strVal val="#ppt_x"/>
                                          </p:val>
                                        </p:tav>
                                      </p:tavLst>
                                    </p:anim>
                                    <p:anim calcmode="lin" valueType="num">
                                      <p:cBhvr>
                                        <p:cTn id="11" dur="500" fill="hold"/>
                                        <p:tgtEl>
                                          <p:spTgt spid="21"/>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anim calcmode="lin" valueType="num">
                                      <p:cBhvr>
                                        <p:cTn id="17" dur="500" fill="hold"/>
                                        <p:tgtEl>
                                          <p:spTgt spid="28"/>
                                        </p:tgtEl>
                                        <p:attrNameLst>
                                          <p:attrName>ppt_x</p:attrName>
                                        </p:attrNameLst>
                                      </p:cBhvr>
                                      <p:tavLst>
                                        <p:tav tm="0">
                                          <p:val>
                                            <p:fltVal val="0.5"/>
                                          </p:val>
                                        </p:tav>
                                        <p:tav tm="100000">
                                          <p:val>
                                            <p:strVal val="#ppt_x"/>
                                          </p:val>
                                        </p:tav>
                                      </p:tavLst>
                                    </p:anim>
                                    <p:anim calcmode="lin" valueType="num">
                                      <p:cBhvr>
                                        <p:cTn id="18" dur="500" fill="hold"/>
                                        <p:tgtEl>
                                          <p:spTgt spid="28"/>
                                        </p:tgtEl>
                                        <p:attrNameLst>
                                          <p:attrName>ppt_y</p:attrName>
                                        </p:attrNameLst>
                                      </p:cBhvr>
                                      <p:tavLst>
                                        <p:tav tm="0">
                                          <p:val>
                                            <p:fltVal val="0.5"/>
                                          </p:val>
                                        </p:tav>
                                        <p:tav tm="100000">
                                          <p:val>
                                            <p:strVal val="#ppt_y"/>
                                          </p:val>
                                        </p:tav>
                                      </p:tavLst>
                                    </p:anim>
                                  </p:childTnLst>
                                </p:cTn>
                              </p:par>
                              <p:par>
                                <p:cTn id="19" presetID="53" presetClass="entr" presetSubtype="528" fill="hold" nodeType="withEffect">
                                  <p:stCondLst>
                                    <p:cond delay="200"/>
                                  </p:stCondLst>
                                  <p:childTnLst>
                                    <p:set>
                                      <p:cBhvr>
                                        <p:cTn id="20" dur="1" fill="hold">
                                          <p:stCondLst>
                                            <p:cond delay="0"/>
                                          </p:stCondLst>
                                        </p:cTn>
                                        <p:tgtEl>
                                          <p:spTgt spid="24"/>
                                        </p:tgtEl>
                                        <p:attrNameLst>
                                          <p:attrName>style.visibility</p:attrName>
                                        </p:attrNameLst>
                                      </p:cBhvr>
                                      <p:to>
                                        <p:strVal val="visible"/>
                                      </p:to>
                                    </p:set>
                                    <p:anim calcmode="lin" valueType="num">
                                      <p:cBhvr>
                                        <p:cTn id="21" dur="500" fill="hold"/>
                                        <p:tgtEl>
                                          <p:spTgt spid="24"/>
                                        </p:tgtEl>
                                        <p:attrNameLst>
                                          <p:attrName>ppt_w</p:attrName>
                                        </p:attrNameLst>
                                      </p:cBhvr>
                                      <p:tavLst>
                                        <p:tav tm="0">
                                          <p:val>
                                            <p:fltVal val="0"/>
                                          </p:val>
                                        </p:tav>
                                        <p:tav tm="100000">
                                          <p:val>
                                            <p:strVal val="#ppt_w"/>
                                          </p:val>
                                        </p:tav>
                                      </p:tavLst>
                                    </p:anim>
                                    <p:anim calcmode="lin" valueType="num">
                                      <p:cBhvr>
                                        <p:cTn id="22" dur="500" fill="hold"/>
                                        <p:tgtEl>
                                          <p:spTgt spid="24"/>
                                        </p:tgtEl>
                                        <p:attrNameLst>
                                          <p:attrName>ppt_h</p:attrName>
                                        </p:attrNameLst>
                                      </p:cBhvr>
                                      <p:tavLst>
                                        <p:tav tm="0">
                                          <p:val>
                                            <p:fltVal val="0"/>
                                          </p:val>
                                        </p:tav>
                                        <p:tav tm="100000">
                                          <p:val>
                                            <p:strVal val="#ppt_h"/>
                                          </p:val>
                                        </p:tav>
                                      </p:tavLst>
                                    </p:anim>
                                    <p:animEffect transition="in" filter="fade">
                                      <p:cBhvr>
                                        <p:cTn id="23" dur="500"/>
                                        <p:tgtEl>
                                          <p:spTgt spid="24"/>
                                        </p:tgtEl>
                                      </p:cBhvr>
                                    </p:animEffect>
                                    <p:anim calcmode="lin" valueType="num">
                                      <p:cBhvr>
                                        <p:cTn id="24" dur="500" fill="hold"/>
                                        <p:tgtEl>
                                          <p:spTgt spid="24"/>
                                        </p:tgtEl>
                                        <p:attrNameLst>
                                          <p:attrName>ppt_x</p:attrName>
                                        </p:attrNameLst>
                                      </p:cBhvr>
                                      <p:tavLst>
                                        <p:tav tm="0">
                                          <p:val>
                                            <p:fltVal val="0.5"/>
                                          </p:val>
                                        </p:tav>
                                        <p:tav tm="100000">
                                          <p:val>
                                            <p:strVal val="#ppt_x"/>
                                          </p:val>
                                        </p:tav>
                                      </p:tavLst>
                                    </p:anim>
                                    <p:anim calcmode="lin" valueType="num">
                                      <p:cBhvr>
                                        <p:cTn id="25" dur="500" fill="hold"/>
                                        <p:tgtEl>
                                          <p:spTgt spid="24"/>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200"/>
                                  </p:stCondLst>
                                  <p:childTnLst>
                                    <p:set>
                                      <p:cBhvr>
                                        <p:cTn id="27" dur="1" fill="hold">
                                          <p:stCondLst>
                                            <p:cond delay="0"/>
                                          </p:stCondLst>
                                        </p:cTn>
                                        <p:tgtEl>
                                          <p:spTgt spid="29"/>
                                        </p:tgtEl>
                                        <p:attrNameLst>
                                          <p:attrName>style.visibility</p:attrName>
                                        </p:attrNameLst>
                                      </p:cBhvr>
                                      <p:to>
                                        <p:strVal val="visible"/>
                                      </p:to>
                                    </p:set>
                                    <p:anim calcmode="lin" valueType="num">
                                      <p:cBhvr>
                                        <p:cTn id="28" dur="500" fill="hold"/>
                                        <p:tgtEl>
                                          <p:spTgt spid="29"/>
                                        </p:tgtEl>
                                        <p:attrNameLst>
                                          <p:attrName>ppt_w</p:attrName>
                                        </p:attrNameLst>
                                      </p:cBhvr>
                                      <p:tavLst>
                                        <p:tav tm="0">
                                          <p:val>
                                            <p:fltVal val="0"/>
                                          </p:val>
                                        </p:tav>
                                        <p:tav tm="100000">
                                          <p:val>
                                            <p:strVal val="#ppt_w"/>
                                          </p:val>
                                        </p:tav>
                                      </p:tavLst>
                                    </p:anim>
                                    <p:anim calcmode="lin" valueType="num">
                                      <p:cBhvr>
                                        <p:cTn id="29" dur="500" fill="hold"/>
                                        <p:tgtEl>
                                          <p:spTgt spid="29"/>
                                        </p:tgtEl>
                                        <p:attrNameLst>
                                          <p:attrName>ppt_h</p:attrName>
                                        </p:attrNameLst>
                                      </p:cBhvr>
                                      <p:tavLst>
                                        <p:tav tm="0">
                                          <p:val>
                                            <p:fltVal val="0"/>
                                          </p:val>
                                        </p:tav>
                                        <p:tav tm="100000">
                                          <p:val>
                                            <p:strVal val="#ppt_h"/>
                                          </p:val>
                                        </p:tav>
                                      </p:tavLst>
                                    </p:anim>
                                    <p:animEffect transition="in" filter="fade">
                                      <p:cBhvr>
                                        <p:cTn id="30" dur="500"/>
                                        <p:tgtEl>
                                          <p:spTgt spid="29"/>
                                        </p:tgtEl>
                                      </p:cBhvr>
                                    </p:animEffect>
                                    <p:anim calcmode="lin" valueType="num">
                                      <p:cBhvr>
                                        <p:cTn id="31" dur="500" fill="hold"/>
                                        <p:tgtEl>
                                          <p:spTgt spid="29"/>
                                        </p:tgtEl>
                                        <p:attrNameLst>
                                          <p:attrName>ppt_x</p:attrName>
                                        </p:attrNameLst>
                                      </p:cBhvr>
                                      <p:tavLst>
                                        <p:tav tm="0">
                                          <p:val>
                                            <p:fltVal val="0.5"/>
                                          </p:val>
                                        </p:tav>
                                        <p:tav tm="100000">
                                          <p:val>
                                            <p:strVal val="#ppt_x"/>
                                          </p:val>
                                        </p:tav>
                                      </p:tavLst>
                                    </p:anim>
                                    <p:anim calcmode="lin" valueType="num">
                                      <p:cBhvr>
                                        <p:cTn id="32" dur="500" fill="hold"/>
                                        <p:tgtEl>
                                          <p:spTgt spid="29"/>
                                        </p:tgtEl>
                                        <p:attrNameLst>
                                          <p:attrName>ppt_y</p:attrName>
                                        </p:attrNameLst>
                                      </p:cBhvr>
                                      <p:tavLst>
                                        <p:tav tm="0">
                                          <p:val>
                                            <p:fltVal val="0.5"/>
                                          </p:val>
                                        </p:tav>
                                        <p:tav tm="100000">
                                          <p:val>
                                            <p:strVal val="#ppt_y"/>
                                          </p:val>
                                        </p:tav>
                                      </p:tavLst>
                                    </p:anim>
                                  </p:childTnLst>
                                </p:cTn>
                              </p:par>
                              <p:par>
                                <p:cTn id="33" presetID="53" presetClass="entr" presetSubtype="528" fill="hold" nodeType="withEffect">
                                  <p:stCondLst>
                                    <p:cond delay="400"/>
                                  </p:stCondLst>
                                  <p:childTnLst>
                                    <p:set>
                                      <p:cBhvr>
                                        <p:cTn id="34" dur="1" fill="hold">
                                          <p:stCondLst>
                                            <p:cond delay="0"/>
                                          </p:stCondLst>
                                        </p:cTn>
                                        <p:tgtEl>
                                          <p:spTgt spid="14"/>
                                        </p:tgtEl>
                                        <p:attrNameLst>
                                          <p:attrName>style.visibility</p:attrName>
                                        </p:attrNameLst>
                                      </p:cBhvr>
                                      <p:to>
                                        <p:strVal val="visible"/>
                                      </p:to>
                                    </p:set>
                                    <p:anim calcmode="lin" valueType="num">
                                      <p:cBhvr>
                                        <p:cTn id="35" dur="500" fill="hold"/>
                                        <p:tgtEl>
                                          <p:spTgt spid="14"/>
                                        </p:tgtEl>
                                        <p:attrNameLst>
                                          <p:attrName>ppt_w</p:attrName>
                                        </p:attrNameLst>
                                      </p:cBhvr>
                                      <p:tavLst>
                                        <p:tav tm="0">
                                          <p:val>
                                            <p:fltVal val="0"/>
                                          </p:val>
                                        </p:tav>
                                        <p:tav tm="100000">
                                          <p:val>
                                            <p:strVal val="#ppt_w"/>
                                          </p:val>
                                        </p:tav>
                                      </p:tavLst>
                                    </p:anim>
                                    <p:anim calcmode="lin" valueType="num">
                                      <p:cBhvr>
                                        <p:cTn id="36" dur="500" fill="hold"/>
                                        <p:tgtEl>
                                          <p:spTgt spid="14"/>
                                        </p:tgtEl>
                                        <p:attrNameLst>
                                          <p:attrName>ppt_h</p:attrName>
                                        </p:attrNameLst>
                                      </p:cBhvr>
                                      <p:tavLst>
                                        <p:tav tm="0">
                                          <p:val>
                                            <p:fltVal val="0"/>
                                          </p:val>
                                        </p:tav>
                                        <p:tav tm="100000">
                                          <p:val>
                                            <p:strVal val="#ppt_h"/>
                                          </p:val>
                                        </p:tav>
                                      </p:tavLst>
                                    </p:anim>
                                    <p:animEffect transition="in" filter="fade">
                                      <p:cBhvr>
                                        <p:cTn id="37" dur="500"/>
                                        <p:tgtEl>
                                          <p:spTgt spid="14"/>
                                        </p:tgtEl>
                                      </p:cBhvr>
                                    </p:animEffect>
                                    <p:anim calcmode="lin" valueType="num">
                                      <p:cBhvr>
                                        <p:cTn id="38" dur="500" fill="hold"/>
                                        <p:tgtEl>
                                          <p:spTgt spid="14"/>
                                        </p:tgtEl>
                                        <p:attrNameLst>
                                          <p:attrName>ppt_x</p:attrName>
                                        </p:attrNameLst>
                                      </p:cBhvr>
                                      <p:tavLst>
                                        <p:tav tm="0">
                                          <p:val>
                                            <p:fltVal val="0.5"/>
                                          </p:val>
                                        </p:tav>
                                        <p:tav tm="100000">
                                          <p:val>
                                            <p:strVal val="#ppt_x"/>
                                          </p:val>
                                        </p:tav>
                                      </p:tavLst>
                                    </p:anim>
                                    <p:anim calcmode="lin" valueType="num">
                                      <p:cBhvr>
                                        <p:cTn id="39" dur="500" fill="hold"/>
                                        <p:tgtEl>
                                          <p:spTgt spid="14"/>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400"/>
                                  </p:stCondLst>
                                  <p:childTnLst>
                                    <p:set>
                                      <p:cBhvr>
                                        <p:cTn id="41" dur="1" fill="hold">
                                          <p:stCondLst>
                                            <p:cond delay="0"/>
                                          </p:stCondLst>
                                        </p:cTn>
                                        <p:tgtEl>
                                          <p:spTgt spid="27"/>
                                        </p:tgtEl>
                                        <p:attrNameLst>
                                          <p:attrName>style.visibility</p:attrName>
                                        </p:attrNameLst>
                                      </p:cBhvr>
                                      <p:to>
                                        <p:strVal val="visible"/>
                                      </p:to>
                                    </p:set>
                                    <p:anim calcmode="lin" valueType="num">
                                      <p:cBhvr>
                                        <p:cTn id="42" dur="500" fill="hold"/>
                                        <p:tgtEl>
                                          <p:spTgt spid="27"/>
                                        </p:tgtEl>
                                        <p:attrNameLst>
                                          <p:attrName>ppt_w</p:attrName>
                                        </p:attrNameLst>
                                      </p:cBhvr>
                                      <p:tavLst>
                                        <p:tav tm="0">
                                          <p:val>
                                            <p:fltVal val="0"/>
                                          </p:val>
                                        </p:tav>
                                        <p:tav tm="100000">
                                          <p:val>
                                            <p:strVal val="#ppt_w"/>
                                          </p:val>
                                        </p:tav>
                                      </p:tavLst>
                                    </p:anim>
                                    <p:anim calcmode="lin" valueType="num">
                                      <p:cBhvr>
                                        <p:cTn id="43" dur="500" fill="hold"/>
                                        <p:tgtEl>
                                          <p:spTgt spid="27"/>
                                        </p:tgtEl>
                                        <p:attrNameLst>
                                          <p:attrName>ppt_h</p:attrName>
                                        </p:attrNameLst>
                                      </p:cBhvr>
                                      <p:tavLst>
                                        <p:tav tm="0">
                                          <p:val>
                                            <p:fltVal val="0"/>
                                          </p:val>
                                        </p:tav>
                                        <p:tav tm="100000">
                                          <p:val>
                                            <p:strVal val="#ppt_h"/>
                                          </p:val>
                                        </p:tav>
                                      </p:tavLst>
                                    </p:anim>
                                    <p:animEffect transition="in" filter="fade">
                                      <p:cBhvr>
                                        <p:cTn id="44" dur="500"/>
                                        <p:tgtEl>
                                          <p:spTgt spid="27"/>
                                        </p:tgtEl>
                                      </p:cBhvr>
                                    </p:animEffect>
                                    <p:anim calcmode="lin" valueType="num">
                                      <p:cBhvr>
                                        <p:cTn id="45" dur="500" fill="hold"/>
                                        <p:tgtEl>
                                          <p:spTgt spid="27"/>
                                        </p:tgtEl>
                                        <p:attrNameLst>
                                          <p:attrName>ppt_x</p:attrName>
                                        </p:attrNameLst>
                                      </p:cBhvr>
                                      <p:tavLst>
                                        <p:tav tm="0">
                                          <p:val>
                                            <p:fltVal val="0.5"/>
                                          </p:val>
                                        </p:tav>
                                        <p:tav tm="100000">
                                          <p:val>
                                            <p:strVal val="#ppt_x"/>
                                          </p:val>
                                        </p:tav>
                                      </p:tavLst>
                                    </p:anim>
                                    <p:anim calcmode="lin" valueType="num">
                                      <p:cBhvr>
                                        <p:cTn id="46" dur="500" fill="hold"/>
                                        <p:tgtEl>
                                          <p:spTgt spid="27"/>
                                        </p:tgtEl>
                                        <p:attrNameLst>
                                          <p:attrName>ppt_y</p:attrName>
                                        </p:attrNameLst>
                                      </p:cBhvr>
                                      <p:tavLst>
                                        <p:tav tm="0">
                                          <p:val>
                                            <p:fltVal val="0.5"/>
                                          </p:val>
                                        </p:tav>
                                        <p:tav tm="100000">
                                          <p:val>
                                            <p:strVal val="#ppt_y"/>
                                          </p:val>
                                        </p:tav>
                                      </p:tavLst>
                                    </p:anim>
                                  </p:childTnLst>
                                </p:cTn>
                              </p:par>
                              <p:par>
                                <p:cTn id="47" presetID="53" presetClass="entr" presetSubtype="528" fill="hold" nodeType="withEffect">
                                  <p:stCondLst>
                                    <p:cond delay="600"/>
                                  </p:stCondLst>
                                  <p:childTnLst>
                                    <p:set>
                                      <p:cBhvr>
                                        <p:cTn id="48" dur="1" fill="hold">
                                          <p:stCondLst>
                                            <p:cond delay="0"/>
                                          </p:stCondLst>
                                        </p:cTn>
                                        <p:tgtEl>
                                          <p:spTgt spid="17"/>
                                        </p:tgtEl>
                                        <p:attrNameLst>
                                          <p:attrName>style.visibility</p:attrName>
                                        </p:attrNameLst>
                                      </p:cBhvr>
                                      <p:to>
                                        <p:strVal val="visible"/>
                                      </p:to>
                                    </p:set>
                                    <p:anim calcmode="lin" valueType="num">
                                      <p:cBhvr>
                                        <p:cTn id="49" dur="500" fill="hold"/>
                                        <p:tgtEl>
                                          <p:spTgt spid="17"/>
                                        </p:tgtEl>
                                        <p:attrNameLst>
                                          <p:attrName>ppt_w</p:attrName>
                                        </p:attrNameLst>
                                      </p:cBhvr>
                                      <p:tavLst>
                                        <p:tav tm="0">
                                          <p:val>
                                            <p:fltVal val="0"/>
                                          </p:val>
                                        </p:tav>
                                        <p:tav tm="100000">
                                          <p:val>
                                            <p:strVal val="#ppt_w"/>
                                          </p:val>
                                        </p:tav>
                                      </p:tavLst>
                                    </p:anim>
                                    <p:anim calcmode="lin" valueType="num">
                                      <p:cBhvr>
                                        <p:cTn id="50" dur="500" fill="hold"/>
                                        <p:tgtEl>
                                          <p:spTgt spid="17"/>
                                        </p:tgtEl>
                                        <p:attrNameLst>
                                          <p:attrName>ppt_h</p:attrName>
                                        </p:attrNameLst>
                                      </p:cBhvr>
                                      <p:tavLst>
                                        <p:tav tm="0">
                                          <p:val>
                                            <p:fltVal val="0"/>
                                          </p:val>
                                        </p:tav>
                                        <p:tav tm="100000">
                                          <p:val>
                                            <p:strVal val="#ppt_h"/>
                                          </p:val>
                                        </p:tav>
                                      </p:tavLst>
                                    </p:anim>
                                    <p:animEffect transition="in" filter="fade">
                                      <p:cBhvr>
                                        <p:cTn id="51" dur="500"/>
                                        <p:tgtEl>
                                          <p:spTgt spid="17"/>
                                        </p:tgtEl>
                                      </p:cBhvr>
                                    </p:animEffect>
                                    <p:anim calcmode="lin" valueType="num">
                                      <p:cBhvr>
                                        <p:cTn id="52" dur="500" fill="hold"/>
                                        <p:tgtEl>
                                          <p:spTgt spid="17"/>
                                        </p:tgtEl>
                                        <p:attrNameLst>
                                          <p:attrName>ppt_x</p:attrName>
                                        </p:attrNameLst>
                                      </p:cBhvr>
                                      <p:tavLst>
                                        <p:tav tm="0">
                                          <p:val>
                                            <p:fltVal val="0.5"/>
                                          </p:val>
                                        </p:tav>
                                        <p:tav tm="100000">
                                          <p:val>
                                            <p:strVal val="#ppt_x"/>
                                          </p:val>
                                        </p:tav>
                                      </p:tavLst>
                                    </p:anim>
                                    <p:anim calcmode="lin" valueType="num">
                                      <p:cBhvr>
                                        <p:cTn id="53" dur="500" fill="hold"/>
                                        <p:tgtEl>
                                          <p:spTgt spid="17"/>
                                        </p:tgtEl>
                                        <p:attrNameLst>
                                          <p:attrName>ppt_y</p:attrName>
                                        </p:attrNameLst>
                                      </p:cBhvr>
                                      <p:tavLst>
                                        <p:tav tm="0">
                                          <p:val>
                                            <p:fltVal val="0.5"/>
                                          </p:val>
                                        </p:tav>
                                        <p:tav tm="100000">
                                          <p:val>
                                            <p:strVal val="#ppt_y"/>
                                          </p:val>
                                        </p:tav>
                                      </p:tavLst>
                                    </p:anim>
                                  </p:childTnLst>
                                </p:cTn>
                              </p:par>
                              <p:par>
                                <p:cTn id="54" presetID="53" presetClass="entr" presetSubtype="528" fill="hold" grpId="0" nodeType="withEffect">
                                  <p:stCondLst>
                                    <p:cond delay="600"/>
                                  </p:stCondLst>
                                  <p:childTnLst>
                                    <p:set>
                                      <p:cBhvr>
                                        <p:cTn id="55" dur="1" fill="hold">
                                          <p:stCondLst>
                                            <p:cond delay="0"/>
                                          </p:stCondLst>
                                        </p:cTn>
                                        <p:tgtEl>
                                          <p:spTgt spid="30"/>
                                        </p:tgtEl>
                                        <p:attrNameLst>
                                          <p:attrName>style.visibility</p:attrName>
                                        </p:attrNameLst>
                                      </p:cBhvr>
                                      <p:to>
                                        <p:strVal val="visible"/>
                                      </p:to>
                                    </p:set>
                                    <p:anim calcmode="lin" valueType="num">
                                      <p:cBhvr>
                                        <p:cTn id="56" dur="500" fill="hold"/>
                                        <p:tgtEl>
                                          <p:spTgt spid="30"/>
                                        </p:tgtEl>
                                        <p:attrNameLst>
                                          <p:attrName>ppt_w</p:attrName>
                                        </p:attrNameLst>
                                      </p:cBhvr>
                                      <p:tavLst>
                                        <p:tav tm="0">
                                          <p:val>
                                            <p:fltVal val="0"/>
                                          </p:val>
                                        </p:tav>
                                        <p:tav tm="100000">
                                          <p:val>
                                            <p:strVal val="#ppt_w"/>
                                          </p:val>
                                        </p:tav>
                                      </p:tavLst>
                                    </p:anim>
                                    <p:anim calcmode="lin" valueType="num">
                                      <p:cBhvr>
                                        <p:cTn id="57" dur="500" fill="hold"/>
                                        <p:tgtEl>
                                          <p:spTgt spid="30"/>
                                        </p:tgtEl>
                                        <p:attrNameLst>
                                          <p:attrName>ppt_h</p:attrName>
                                        </p:attrNameLst>
                                      </p:cBhvr>
                                      <p:tavLst>
                                        <p:tav tm="0">
                                          <p:val>
                                            <p:fltVal val="0"/>
                                          </p:val>
                                        </p:tav>
                                        <p:tav tm="100000">
                                          <p:val>
                                            <p:strVal val="#ppt_h"/>
                                          </p:val>
                                        </p:tav>
                                      </p:tavLst>
                                    </p:anim>
                                    <p:animEffect transition="in" filter="fade">
                                      <p:cBhvr>
                                        <p:cTn id="58" dur="500"/>
                                        <p:tgtEl>
                                          <p:spTgt spid="30"/>
                                        </p:tgtEl>
                                      </p:cBhvr>
                                    </p:animEffect>
                                    <p:anim calcmode="lin" valueType="num">
                                      <p:cBhvr>
                                        <p:cTn id="59" dur="500" fill="hold"/>
                                        <p:tgtEl>
                                          <p:spTgt spid="30"/>
                                        </p:tgtEl>
                                        <p:attrNameLst>
                                          <p:attrName>ppt_x</p:attrName>
                                        </p:attrNameLst>
                                      </p:cBhvr>
                                      <p:tavLst>
                                        <p:tav tm="0">
                                          <p:val>
                                            <p:fltVal val="0.5"/>
                                          </p:val>
                                        </p:tav>
                                        <p:tav tm="100000">
                                          <p:val>
                                            <p:strVal val="#ppt_x"/>
                                          </p:val>
                                        </p:tav>
                                      </p:tavLst>
                                    </p:anim>
                                    <p:anim calcmode="lin" valueType="num">
                                      <p:cBhvr>
                                        <p:cTn id="60" dur="500" fill="hold"/>
                                        <p:tgtEl>
                                          <p:spTgt spid="30"/>
                                        </p:tgtEl>
                                        <p:attrNameLst>
                                          <p:attrName>ppt_y</p:attrName>
                                        </p:attrNameLst>
                                      </p:cBhvr>
                                      <p:tavLst>
                                        <p:tav tm="0">
                                          <p:val>
                                            <p:fltVal val="0.5"/>
                                          </p:val>
                                        </p:tav>
                                        <p:tav tm="100000">
                                          <p:val>
                                            <p:strVal val="#ppt_y"/>
                                          </p:val>
                                        </p:tav>
                                      </p:tavLst>
                                    </p:anim>
                                  </p:childTnLst>
                                </p:cTn>
                              </p:par>
                            </p:childTnLst>
                          </p:cTn>
                        </p:par>
                        <p:par>
                          <p:cTn id="61" fill="hold">
                            <p:stCondLst>
                              <p:cond delay="1100"/>
                            </p:stCondLst>
                            <p:childTnLst>
                              <p:par>
                                <p:cTn id="62" presetID="16" presetClass="entr" presetSubtype="21" fill="hold" nodeType="afterEffect">
                                  <p:stCondLst>
                                    <p:cond delay="0"/>
                                  </p:stCondLst>
                                  <p:childTnLst>
                                    <p:set>
                                      <p:cBhvr>
                                        <p:cTn id="63" dur="1" fill="hold">
                                          <p:stCondLst>
                                            <p:cond delay="0"/>
                                          </p:stCondLst>
                                        </p:cTn>
                                        <p:tgtEl>
                                          <p:spTgt spid="31"/>
                                        </p:tgtEl>
                                        <p:attrNameLst>
                                          <p:attrName>style.visibility</p:attrName>
                                        </p:attrNameLst>
                                      </p:cBhvr>
                                      <p:to>
                                        <p:strVal val="visible"/>
                                      </p:to>
                                    </p:set>
                                    <p:animEffect transition="in" filter="barn(inVertical)">
                                      <p:cBhvr>
                                        <p:cTn id="64" dur="500"/>
                                        <p:tgtEl>
                                          <p:spTgt spid="31"/>
                                        </p:tgtEl>
                                      </p:cBhvr>
                                    </p:animEffect>
                                  </p:childTnLst>
                                </p:cTn>
                              </p:par>
                              <p:par>
                                <p:cTn id="65" presetID="16" presetClass="entr" presetSubtype="21" fill="hold" nodeType="withEffect">
                                  <p:stCondLst>
                                    <p:cond delay="350"/>
                                  </p:stCondLst>
                                  <p:childTnLst>
                                    <p:set>
                                      <p:cBhvr>
                                        <p:cTn id="66" dur="1" fill="hold">
                                          <p:stCondLst>
                                            <p:cond delay="0"/>
                                          </p:stCondLst>
                                        </p:cTn>
                                        <p:tgtEl>
                                          <p:spTgt spid="41"/>
                                        </p:tgtEl>
                                        <p:attrNameLst>
                                          <p:attrName>style.visibility</p:attrName>
                                        </p:attrNameLst>
                                      </p:cBhvr>
                                      <p:to>
                                        <p:strVal val="visible"/>
                                      </p:to>
                                    </p:set>
                                    <p:animEffect transition="in" filter="barn(inVertical)">
                                      <p:cBhvr>
                                        <p:cTn id="67" dur="500"/>
                                        <p:tgtEl>
                                          <p:spTgt spid="41"/>
                                        </p:tgtEl>
                                      </p:cBhvr>
                                    </p:animEffect>
                                  </p:childTnLst>
                                </p:cTn>
                              </p:par>
                              <p:par>
                                <p:cTn id="68" presetID="16" presetClass="entr" presetSubtype="21" fill="hold" nodeType="withEffect">
                                  <p:stCondLst>
                                    <p:cond delay="700"/>
                                  </p:stCondLst>
                                  <p:childTnLst>
                                    <p:set>
                                      <p:cBhvr>
                                        <p:cTn id="69" dur="1" fill="hold">
                                          <p:stCondLst>
                                            <p:cond delay="0"/>
                                          </p:stCondLst>
                                        </p:cTn>
                                        <p:tgtEl>
                                          <p:spTgt spid="52"/>
                                        </p:tgtEl>
                                        <p:attrNameLst>
                                          <p:attrName>style.visibility</p:attrName>
                                        </p:attrNameLst>
                                      </p:cBhvr>
                                      <p:to>
                                        <p:strVal val="visible"/>
                                      </p:to>
                                    </p:set>
                                    <p:animEffect transition="in" filter="barn(inVertical)">
                                      <p:cBhvr>
                                        <p:cTn id="70" dur="500"/>
                                        <p:tgtEl>
                                          <p:spTgt spid="52"/>
                                        </p:tgtEl>
                                      </p:cBhvr>
                                    </p:animEffect>
                                  </p:childTnLst>
                                </p:cTn>
                              </p:par>
                            </p:childTnLst>
                          </p:cTn>
                        </p:par>
                        <p:par>
                          <p:cTn id="71" fill="hold">
                            <p:stCondLst>
                              <p:cond delay="2300"/>
                            </p:stCondLst>
                            <p:childTnLst>
                              <p:par>
                                <p:cTn id="72" presetID="16" presetClass="entr" presetSubtype="21" fill="hold" grpId="0" nodeType="afterEffect">
                                  <p:stCondLst>
                                    <p:cond delay="0"/>
                                  </p:stCondLst>
                                  <p:childTnLst>
                                    <p:set>
                                      <p:cBhvr>
                                        <p:cTn id="73" dur="1" fill="hold">
                                          <p:stCondLst>
                                            <p:cond delay="0"/>
                                          </p:stCondLst>
                                        </p:cTn>
                                        <p:tgtEl>
                                          <p:spTgt spid="10"/>
                                        </p:tgtEl>
                                        <p:attrNameLst>
                                          <p:attrName>style.visibility</p:attrName>
                                        </p:attrNameLst>
                                      </p:cBhvr>
                                      <p:to>
                                        <p:strVal val="visible"/>
                                      </p:to>
                                    </p:set>
                                    <p:animEffect transition="in" filter="barn(inVertical)">
                                      <p:cBhvr>
                                        <p:cTn id="74" dur="500"/>
                                        <p:tgtEl>
                                          <p:spTgt spid="10"/>
                                        </p:tgtEl>
                                      </p:cBhvr>
                                    </p:animEffect>
                                  </p:childTnLst>
                                </p:cTn>
                              </p:par>
                            </p:childTnLst>
                          </p:cTn>
                        </p:par>
                        <p:par>
                          <p:cTn id="75" fill="hold">
                            <p:stCondLst>
                              <p:cond delay="2800"/>
                            </p:stCondLst>
                            <p:childTnLst>
                              <p:par>
                                <p:cTn id="76" presetID="16" presetClass="entr" presetSubtype="42" fill="hold" grpId="0" nodeType="after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barn(outHorizontal)">
                                      <p:cBhvr>
                                        <p:cTn id="78" dur="500"/>
                                        <p:tgtEl>
                                          <p:spTgt spid="13"/>
                                        </p:tgtEl>
                                      </p:cBhvr>
                                    </p:animEffect>
                                  </p:childTnLst>
                                </p:cTn>
                              </p:par>
                              <p:par>
                                <p:cTn id="79" presetID="16" presetClass="entr" presetSubtype="42" fill="hold" grpId="0" nodeType="with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barn(outHorizontal)">
                                      <p:cBhvr>
                                        <p:cTn id="81" dur="500"/>
                                        <p:tgtEl>
                                          <p:spTgt spid="12"/>
                                        </p:tgtEl>
                                      </p:cBhvr>
                                    </p:animEffect>
                                  </p:childTnLst>
                                </p:cTn>
                              </p:par>
                            </p:childTnLst>
                          </p:cTn>
                        </p:par>
                        <p:par>
                          <p:cTn id="82" fill="hold">
                            <p:stCondLst>
                              <p:cond delay="3300"/>
                            </p:stCondLst>
                            <p:childTnLst>
                              <p:par>
                                <p:cTn id="83" presetID="16" presetClass="entr" presetSubtype="21" fill="hold" grpId="0" nodeType="afterEffect">
                                  <p:stCondLst>
                                    <p:cond delay="0"/>
                                  </p:stCondLst>
                                  <p:childTnLst>
                                    <p:set>
                                      <p:cBhvr>
                                        <p:cTn id="84" dur="1" fill="hold">
                                          <p:stCondLst>
                                            <p:cond delay="0"/>
                                          </p:stCondLst>
                                        </p:cTn>
                                        <p:tgtEl>
                                          <p:spTgt spid="8"/>
                                        </p:tgtEl>
                                        <p:attrNameLst>
                                          <p:attrName>style.visibility</p:attrName>
                                        </p:attrNameLst>
                                      </p:cBhvr>
                                      <p:to>
                                        <p:strVal val="visible"/>
                                      </p:to>
                                    </p:set>
                                    <p:animEffect transition="in" filter="barn(inVertical)">
                                      <p:cBhvr>
                                        <p:cTn id="8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animBg="1"/>
      <p:bldP spid="12" grpId="0" animBg="1"/>
      <p:bldP spid="13" grpId="0" animBg="1"/>
      <p:bldP spid="27" grpId="0" animBg="1"/>
      <p:bldP spid="28" grpId="0" animBg="1"/>
      <p:bldP spid="29" grpId="0" animBg="1"/>
      <p:bldP spid="3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3.1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竞聘宣言</a:t>
            </a:r>
          </a:p>
        </p:txBody>
      </p:sp>
      <p:grpSp>
        <p:nvGrpSpPr>
          <p:cNvPr id="8" name="组合 7"/>
          <p:cNvGrpSpPr/>
          <p:nvPr/>
        </p:nvGrpSpPr>
        <p:grpSpPr>
          <a:xfrm>
            <a:off x="4194878" y="2382380"/>
            <a:ext cx="1674812" cy="1674813"/>
            <a:chOff x="4179888" y="2379946"/>
            <a:chExt cx="1674812" cy="1674813"/>
          </a:xfrm>
        </p:grpSpPr>
        <p:sp>
          <p:nvSpPr>
            <p:cNvPr id="10" name="Rounded Rectangle 6"/>
            <p:cNvSpPr/>
            <p:nvPr/>
          </p:nvSpPr>
          <p:spPr>
            <a:xfrm>
              <a:off x="4276725" y="2475196"/>
              <a:ext cx="1482725" cy="1482725"/>
            </a:xfrm>
            <a:prstGeom prst="roundRect">
              <a:avLst>
                <a:gd name="adj" fmla="val 6631"/>
              </a:avLst>
            </a:pr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2800" b="1" dirty="0">
                  <a:solidFill>
                    <a:schemeClr val="bg1"/>
                  </a:solidFill>
                  <a:latin typeface="微软雅黑" pitchFamily="34" charset="-122"/>
                  <a:ea typeface="微软雅黑" pitchFamily="34" charset="-122"/>
                </a:rPr>
                <a:t>提高政治素养</a:t>
              </a:r>
              <a:endParaRPr lang="en-US" altLang="zh-CN" sz="2800" b="1" dirty="0">
                <a:solidFill>
                  <a:schemeClr val="bg1"/>
                </a:solidFill>
                <a:latin typeface="微软雅黑" pitchFamily="34" charset="-122"/>
                <a:ea typeface="微软雅黑" pitchFamily="34" charset="-122"/>
              </a:endParaRPr>
            </a:p>
          </p:txBody>
        </p:sp>
        <p:sp>
          <p:nvSpPr>
            <p:cNvPr id="12" name="Rounded Rectangle 11"/>
            <p:cNvSpPr/>
            <p:nvPr/>
          </p:nvSpPr>
          <p:spPr>
            <a:xfrm>
              <a:off x="4179888" y="2379946"/>
              <a:ext cx="1674812" cy="1674813"/>
            </a:xfrm>
            <a:prstGeom prst="roundRect">
              <a:avLst>
                <a:gd name="adj" fmla="val 6631"/>
              </a:avLst>
            </a:prstGeom>
            <a:noFill/>
            <a:ln w="3175">
              <a:solidFill>
                <a:srgbClr val="8DC22A"/>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grpSp>
        <p:nvGrpSpPr>
          <p:cNvPr id="13" name="组合 12"/>
          <p:cNvGrpSpPr/>
          <p:nvPr/>
        </p:nvGrpSpPr>
        <p:grpSpPr>
          <a:xfrm>
            <a:off x="6352290" y="2382380"/>
            <a:ext cx="1674813" cy="1674813"/>
            <a:chOff x="6337300" y="2379946"/>
            <a:chExt cx="1674813" cy="1674813"/>
          </a:xfrm>
        </p:grpSpPr>
        <p:sp>
          <p:nvSpPr>
            <p:cNvPr id="14" name="Rounded Rectangle 12"/>
            <p:cNvSpPr/>
            <p:nvPr/>
          </p:nvSpPr>
          <p:spPr>
            <a:xfrm>
              <a:off x="6432550" y="2475196"/>
              <a:ext cx="1482725" cy="1482725"/>
            </a:xfrm>
            <a:prstGeom prst="roundRect">
              <a:avLst>
                <a:gd name="adj" fmla="val 6631"/>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2800" b="1" dirty="0">
                  <a:solidFill>
                    <a:schemeClr val="bg1"/>
                  </a:solidFill>
                  <a:latin typeface="微软雅黑" pitchFamily="34" charset="-122"/>
                  <a:ea typeface="微软雅黑" pitchFamily="34" charset="-122"/>
                </a:rPr>
                <a:t>自觉加强学习</a:t>
              </a:r>
              <a:endParaRPr lang="en-US" altLang="zh-CN" sz="2800" b="1" dirty="0">
                <a:solidFill>
                  <a:schemeClr val="bg1"/>
                </a:solidFill>
                <a:latin typeface="微软雅黑" pitchFamily="34" charset="-122"/>
                <a:ea typeface="微软雅黑" pitchFamily="34" charset="-122"/>
              </a:endParaRPr>
            </a:p>
          </p:txBody>
        </p:sp>
        <p:sp>
          <p:nvSpPr>
            <p:cNvPr id="15" name="Rounded Rectangle 13"/>
            <p:cNvSpPr/>
            <p:nvPr/>
          </p:nvSpPr>
          <p:spPr>
            <a:xfrm>
              <a:off x="6337300" y="2379946"/>
              <a:ext cx="1674813" cy="1674813"/>
            </a:xfrm>
            <a:prstGeom prst="roundRect">
              <a:avLst>
                <a:gd name="adj" fmla="val 6631"/>
              </a:avLst>
            </a:prstGeom>
            <a:noFill/>
            <a:ln w="3175">
              <a:solidFill>
                <a:srgbClr val="404040"/>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grpSp>
        <p:nvGrpSpPr>
          <p:cNvPr id="16" name="组合 15"/>
          <p:cNvGrpSpPr/>
          <p:nvPr/>
        </p:nvGrpSpPr>
        <p:grpSpPr>
          <a:xfrm>
            <a:off x="4194878" y="4315955"/>
            <a:ext cx="1674812" cy="1674813"/>
            <a:chOff x="4179888" y="4313521"/>
            <a:chExt cx="1674812" cy="1674813"/>
          </a:xfrm>
        </p:grpSpPr>
        <p:sp>
          <p:nvSpPr>
            <p:cNvPr id="17" name="Rounded Rectangle 14"/>
            <p:cNvSpPr/>
            <p:nvPr/>
          </p:nvSpPr>
          <p:spPr>
            <a:xfrm>
              <a:off x="4276725" y="4408771"/>
              <a:ext cx="1482725" cy="1482725"/>
            </a:xfrm>
            <a:prstGeom prst="roundRect">
              <a:avLst>
                <a:gd name="adj" fmla="val 6631"/>
              </a:avLst>
            </a:pr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2800" b="1" dirty="0" smtClean="0">
                  <a:solidFill>
                    <a:schemeClr val="bg1"/>
                  </a:solidFill>
                  <a:latin typeface="微软雅黑" pitchFamily="34" charset="-122"/>
                  <a:ea typeface="微软雅黑" pitchFamily="34" charset="-122"/>
                </a:rPr>
                <a:t>提高业务</a:t>
              </a:r>
              <a:r>
                <a:rPr lang="zh-CN" altLang="en-US" sz="2800" b="1" dirty="0">
                  <a:solidFill>
                    <a:schemeClr val="bg1"/>
                  </a:solidFill>
                  <a:latin typeface="微软雅黑" pitchFamily="34" charset="-122"/>
                  <a:ea typeface="微软雅黑" pitchFamily="34" charset="-122"/>
                </a:rPr>
                <a:t>能力</a:t>
              </a:r>
              <a:endParaRPr lang="en-US" altLang="zh-CN" sz="2800" b="1" dirty="0">
                <a:solidFill>
                  <a:schemeClr val="bg1"/>
                </a:solidFill>
                <a:latin typeface="微软雅黑" pitchFamily="34" charset="-122"/>
                <a:ea typeface="微软雅黑" pitchFamily="34" charset="-122"/>
              </a:endParaRPr>
            </a:p>
          </p:txBody>
        </p:sp>
        <p:sp>
          <p:nvSpPr>
            <p:cNvPr id="18" name="Rounded Rectangle 15"/>
            <p:cNvSpPr/>
            <p:nvPr/>
          </p:nvSpPr>
          <p:spPr>
            <a:xfrm>
              <a:off x="4179888" y="4313521"/>
              <a:ext cx="1674812" cy="1674813"/>
            </a:xfrm>
            <a:prstGeom prst="roundRect">
              <a:avLst>
                <a:gd name="adj" fmla="val 6631"/>
              </a:avLst>
            </a:prstGeom>
            <a:noFill/>
            <a:ln w="3175">
              <a:solidFill>
                <a:srgbClr val="404040"/>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grpSp>
        <p:nvGrpSpPr>
          <p:cNvPr id="20" name="组合 19"/>
          <p:cNvGrpSpPr/>
          <p:nvPr/>
        </p:nvGrpSpPr>
        <p:grpSpPr>
          <a:xfrm>
            <a:off x="6352290" y="4315955"/>
            <a:ext cx="1674813" cy="1674813"/>
            <a:chOff x="6337300" y="4313521"/>
            <a:chExt cx="1674813" cy="1674813"/>
          </a:xfrm>
        </p:grpSpPr>
        <p:sp>
          <p:nvSpPr>
            <p:cNvPr id="21" name="Rounded Rectangle 16"/>
            <p:cNvSpPr/>
            <p:nvPr/>
          </p:nvSpPr>
          <p:spPr>
            <a:xfrm>
              <a:off x="6432550" y="4408771"/>
              <a:ext cx="1482725" cy="1482725"/>
            </a:xfrm>
            <a:prstGeom prst="roundRect">
              <a:avLst>
                <a:gd name="adj" fmla="val 6631"/>
              </a:avLst>
            </a:pr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2800" b="1" dirty="0">
                  <a:solidFill>
                    <a:schemeClr val="bg1"/>
                  </a:solidFill>
                  <a:latin typeface="微软雅黑" pitchFamily="34" charset="-122"/>
                  <a:ea typeface="微软雅黑" pitchFamily="34" charset="-122"/>
                </a:rPr>
                <a:t>锻炼心理素质</a:t>
              </a:r>
              <a:endParaRPr lang="en-US" altLang="zh-CN" sz="2800" b="1" dirty="0">
                <a:solidFill>
                  <a:schemeClr val="bg1"/>
                </a:solidFill>
                <a:latin typeface="微软雅黑" pitchFamily="34" charset="-122"/>
                <a:ea typeface="微软雅黑" pitchFamily="34" charset="-122"/>
              </a:endParaRPr>
            </a:p>
          </p:txBody>
        </p:sp>
        <p:sp>
          <p:nvSpPr>
            <p:cNvPr id="22" name="Rounded Rectangle 17"/>
            <p:cNvSpPr/>
            <p:nvPr/>
          </p:nvSpPr>
          <p:spPr>
            <a:xfrm>
              <a:off x="6337300" y="4313521"/>
              <a:ext cx="1674813" cy="1674813"/>
            </a:xfrm>
            <a:prstGeom prst="roundRect">
              <a:avLst>
                <a:gd name="adj" fmla="val 6631"/>
              </a:avLst>
            </a:prstGeom>
            <a:noFill/>
            <a:ln w="3175">
              <a:solidFill>
                <a:srgbClr val="8DC22A"/>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sp>
        <p:nvSpPr>
          <p:cNvPr id="23" name="文本框 22"/>
          <p:cNvSpPr txBox="1"/>
          <p:nvPr/>
        </p:nvSpPr>
        <p:spPr>
          <a:xfrm>
            <a:off x="8509703" y="4741345"/>
            <a:ext cx="2339102" cy="1261884"/>
          </a:xfrm>
          <a:prstGeom prst="rect">
            <a:avLst/>
          </a:prstGeom>
          <a:noFill/>
          <a:effectLst/>
        </p:spPr>
        <p:txBody>
          <a:bodyPr wrap="none" rtlCol="0">
            <a:spAutoFit/>
          </a:bodyPr>
          <a:lstStyle/>
          <a:p>
            <a:r>
              <a:rPr lang="zh-CN" altLang="en-US" sz="2000" dirty="0">
                <a:solidFill>
                  <a:srgbClr val="404040"/>
                </a:solidFill>
                <a:latin typeface="微软雅黑" panose="020B0503020204020204" pitchFamily="34" charset="-122"/>
                <a:ea typeface="微软雅黑" panose="020B0503020204020204" pitchFamily="34" charset="-122"/>
              </a:rPr>
              <a:t>单击此处输入标题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8509703" y="2698471"/>
            <a:ext cx="2339102" cy="1261884"/>
          </a:xfrm>
          <a:prstGeom prst="rect">
            <a:avLst/>
          </a:prstGeom>
          <a:noFill/>
          <a:effectLst/>
        </p:spPr>
        <p:txBody>
          <a:bodyPr wrap="none" rtlCol="0">
            <a:spAutoFit/>
          </a:bodyPr>
          <a:lstStyle/>
          <a:p>
            <a:r>
              <a:rPr lang="zh-CN" altLang="en-US" sz="2000" dirty="0">
                <a:solidFill>
                  <a:srgbClr val="404040"/>
                </a:solidFill>
                <a:latin typeface="微软雅黑" panose="020B0503020204020204" pitchFamily="34" charset="-122"/>
                <a:ea typeface="微软雅黑" panose="020B0503020204020204" pitchFamily="34" charset="-122"/>
              </a:rPr>
              <a:t>单击此处输入标题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1392388" y="4741345"/>
            <a:ext cx="2339102" cy="1261884"/>
          </a:xfrm>
          <a:prstGeom prst="rect">
            <a:avLst/>
          </a:prstGeom>
          <a:noFill/>
          <a:effectLst/>
        </p:spPr>
        <p:txBody>
          <a:bodyPr wrap="none" rtlCol="0">
            <a:spAutoFit/>
          </a:bodyPr>
          <a:lstStyle/>
          <a:p>
            <a:r>
              <a:rPr lang="zh-CN" altLang="en-US" sz="2000" dirty="0">
                <a:solidFill>
                  <a:srgbClr val="404040"/>
                </a:solidFill>
                <a:latin typeface="微软雅黑" panose="020B0503020204020204" pitchFamily="34" charset="-122"/>
                <a:ea typeface="微软雅黑" panose="020B0503020204020204" pitchFamily="34" charset="-122"/>
              </a:rPr>
              <a:t>单击此处输入标题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1412088" y="2698471"/>
            <a:ext cx="2339102" cy="1261884"/>
          </a:xfrm>
          <a:prstGeom prst="rect">
            <a:avLst/>
          </a:prstGeom>
          <a:noFill/>
          <a:effectLst/>
        </p:spPr>
        <p:txBody>
          <a:bodyPr wrap="none" rtlCol="0">
            <a:spAutoFit/>
          </a:bodyPr>
          <a:lstStyle/>
          <a:p>
            <a:r>
              <a:rPr lang="zh-CN" altLang="en-US" sz="2000" dirty="0" smtClean="0">
                <a:solidFill>
                  <a:srgbClr val="404040"/>
                </a:solidFill>
                <a:latin typeface="微软雅黑" panose="020B0503020204020204" pitchFamily="34" charset="-122"/>
                <a:ea typeface="微软雅黑" panose="020B0503020204020204" pitchFamily="34" charset="-122"/>
              </a:rPr>
              <a:t>单击此处输入标题</a:t>
            </a:r>
            <a:endParaRPr lang="en-US" altLang="zh-CN" sz="2000" dirty="0" smtClean="0">
              <a:solidFill>
                <a:srgbClr val="404040"/>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xmlns="" val="299883153"/>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750" fill="hold"/>
                                        <p:tgtEl>
                                          <p:spTgt spid="8"/>
                                        </p:tgtEl>
                                        <p:attrNameLst>
                                          <p:attrName>ppt_w</p:attrName>
                                        </p:attrNameLst>
                                      </p:cBhvr>
                                      <p:tavLst>
                                        <p:tav tm="0">
                                          <p:val>
                                            <p:fltVal val="0"/>
                                          </p:val>
                                        </p:tav>
                                        <p:tav tm="100000">
                                          <p:val>
                                            <p:strVal val="#ppt_w"/>
                                          </p:val>
                                        </p:tav>
                                      </p:tavLst>
                                    </p:anim>
                                    <p:anim calcmode="lin" valueType="num">
                                      <p:cBhvr>
                                        <p:cTn id="8" dur="750" fill="hold"/>
                                        <p:tgtEl>
                                          <p:spTgt spid="8"/>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p:cTn id="11" dur="750" fill="hold"/>
                                        <p:tgtEl>
                                          <p:spTgt spid="13"/>
                                        </p:tgtEl>
                                        <p:attrNameLst>
                                          <p:attrName>ppt_w</p:attrName>
                                        </p:attrNameLst>
                                      </p:cBhvr>
                                      <p:tavLst>
                                        <p:tav tm="0">
                                          <p:val>
                                            <p:fltVal val="0"/>
                                          </p:val>
                                        </p:tav>
                                        <p:tav tm="100000">
                                          <p:val>
                                            <p:strVal val="#ppt_w"/>
                                          </p:val>
                                        </p:tav>
                                      </p:tavLst>
                                    </p:anim>
                                    <p:anim calcmode="lin" valueType="num">
                                      <p:cBhvr>
                                        <p:cTn id="12" dur="750" fill="hold"/>
                                        <p:tgtEl>
                                          <p:spTgt spid="13"/>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750" fill="hold"/>
                                        <p:tgtEl>
                                          <p:spTgt spid="16"/>
                                        </p:tgtEl>
                                        <p:attrNameLst>
                                          <p:attrName>ppt_w</p:attrName>
                                        </p:attrNameLst>
                                      </p:cBhvr>
                                      <p:tavLst>
                                        <p:tav tm="0">
                                          <p:val>
                                            <p:fltVal val="0"/>
                                          </p:val>
                                        </p:tav>
                                        <p:tav tm="100000">
                                          <p:val>
                                            <p:strVal val="#ppt_w"/>
                                          </p:val>
                                        </p:tav>
                                      </p:tavLst>
                                    </p:anim>
                                    <p:anim calcmode="lin" valueType="num">
                                      <p:cBhvr>
                                        <p:cTn id="16" dur="750" fill="hold"/>
                                        <p:tgtEl>
                                          <p:spTgt spid="16"/>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p:cTn id="19" dur="750" fill="hold"/>
                                        <p:tgtEl>
                                          <p:spTgt spid="20"/>
                                        </p:tgtEl>
                                        <p:attrNameLst>
                                          <p:attrName>ppt_w</p:attrName>
                                        </p:attrNameLst>
                                      </p:cBhvr>
                                      <p:tavLst>
                                        <p:tav tm="0">
                                          <p:val>
                                            <p:fltVal val="0"/>
                                          </p:val>
                                        </p:tav>
                                        <p:tav tm="100000">
                                          <p:val>
                                            <p:strVal val="#ppt_w"/>
                                          </p:val>
                                        </p:tav>
                                      </p:tavLst>
                                    </p:anim>
                                    <p:anim calcmode="lin" valueType="num">
                                      <p:cBhvr>
                                        <p:cTn id="20" dur="750" fill="hold"/>
                                        <p:tgtEl>
                                          <p:spTgt spid="20"/>
                                        </p:tgtEl>
                                        <p:attrNameLst>
                                          <p:attrName>ppt_h</p:attrName>
                                        </p:attrNameLst>
                                      </p:cBhvr>
                                      <p:tavLst>
                                        <p:tav tm="0">
                                          <p:val>
                                            <p:fltVal val="0"/>
                                          </p:val>
                                        </p:tav>
                                        <p:tav tm="100000">
                                          <p:val>
                                            <p:strVal val="#ppt_h"/>
                                          </p:val>
                                        </p:tav>
                                      </p:tavLst>
                                    </p:anim>
                                  </p:childTnLst>
                                </p:cTn>
                              </p:par>
                            </p:childTnLst>
                          </p:cTn>
                        </p:par>
                        <p:par>
                          <p:cTn id="21" fill="hold">
                            <p:stCondLst>
                              <p:cond delay="750"/>
                            </p:stCondLst>
                            <p:childTnLst>
                              <p:par>
                                <p:cTn id="22" presetID="50" presetClass="entr" presetSubtype="0" decel="100000"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 calcmode="lin" valueType="num">
                                      <p:cBhvr>
                                        <p:cTn id="24" dur="1000" fill="hold"/>
                                        <p:tgtEl>
                                          <p:spTgt spid="23"/>
                                        </p:tgtEl>
                                        <p:attrNameLst>
                                          <p:attrName>ppt_w</p:attrName>
                                        </p:attrNameLst>
                                      </p:cBhvr>
                                      <p:tavLst>
                                        <p:tav tm="0">
                                          <p:val>
                                            <p:strVal val="#ppt_w+.3"/>
                                          </p:val>
                                        </p:tav>
                                        <p:tav tm="100000">
                                          <p:val>
                                            <p:strVal val="#ppt_w"/>
                                          </p:val>
                                        </p:tav>
                                      </p:tavLst>
                                    </p:anim>
                                    <p:anim calcmode="lin" valueType="num">
                                      <p:cBhvr>
                                        <p:cTn id="25" dur="1000" fill="hold"/>
                                        <p:tgtEl>
                                          <p:spTgt spid="23"/>
                                        </p:tgtEl>
                                        <p:attrNameLst>
                                          <p:attrName>ppt_h</p:attrName>
                                        </p:attrNameLst>
                                      </p:cBhvr>
                                      <p:tavLst>
                                        <p:tav tm="0">
                                          <p:val>
                                            <p:strVal val="#ppt_h"/>
                                          </p:val>
                                        </p:tav>
                                        <p:tav tm="100000">
                                          <p:val>
                                            <p:strVal val="#ppt_h"/>
                                          </p:val>
                                        </p:tav>
                                      </p:tavLst>
                                    </p:anim>
                                    <p:animEffect transition="in" filter="fade">
                                      <p:cBhvr>
                                        <p:cTn id="26" dur="1000"/>
                                        <p:tgtEl>
                                          <p:spTgt spid="23"/>
                                        </p:tgtEl>
                                      </p:cBhvr>
                                    </p:animEffect>
                                  </p:childTnLst>
                                </p:cTn>
                              </p:par>
                              <p:par>
                                <p:cTn id="27" presetID="50" presetClass="entr" presetSubtype="0" decel="10000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p:cTn id="29" dur="1000" fill="hold"/>
                                        <p:tgtEl>
                                          <p:spTgt spid="26"/>
                                        </p:tgtEl>
                                        <p:attrNameLst>
                                          <p:attrName>ppt_w</p:attrName>
                                        </p:attrNameLst>
                                      </p:cBhvr>
                                      <p:tavLst>
                                        <p:tav tm="0">
                                          <p:val>
                                            <p:strVal val="#ppt_w+.3"/>
                                          </p:val>
                                        </p:tav>
                                        <p:tav tm="100000">
                                          <p:val>
                                            <p:strVal val="#ppt_w"/>
                                          </p:val>
                                        </p:tav>
                                      </p:tavLst>
                                    </p:anim>
                                    <p:anim calcmode="lin" valueType="num">
                                      <p:cBhvr>
                                        <p:cTn id="30" dur="1000" fill="hold"/>
                                        <p:tgtEl>
                                          <p:spTgt spid="26"/>
                                        </p:tgtEl>
                                        <p:attrNameLst>
                                          <p:attrName>ppt_h</p:attrName>
                                        </p:attrNameLst>
                                      </p:cBhvr>
                                      <p:tavLst>
                                        <p:tav tm="0">
                                          <p:val>
                                            <p:strVal val="#ppt_h"/>
                                          </p:val>
                                        </p:tav>
                                        <p:tav tm="100000">
                                          <p:val>
                                            <p:strVal val="#ppt_h"/>
                                          </p:val>
                                        </p:tav>
                                      </p:tavLst>
                                    </p:anim>
                                    <p:animEffect transition="in" filter="fade">
                                      <p:cBhvr>
                                        <p:cTn id="31" dur="1000"/>
                                        <p:tgtEl>
                                          <p:spTgt spid="26"/>
                                        </p:tgtEl>
                                      </p:cBhvr>
                                    </p:animEffect>
                                  </p:childTnLst>
                                </p:cTn>
                              </p:par>
                              <p:par>
                                <p:cTn id="32" presetID="50" presetClass="entr" presetSubtype="0" decel="10000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anim calcmode="lin" valueType="num">
                                      <p:cBhvr>
                                        <p:cTn id="34" dur="1000" fill="hold"/>
                                        <p:tgtEl>
                                          <p:spTgt spid="24"/>
                                        </p:tgtEl>
                                        <p:attrNameLst>
                                          <p:attrName>ppt_w</p:attrName>
                                        </p:attrNameLst>
                                      </p:cBhvr>
                                      <p:tavLst>
                                        <p:tav tm="0">
                                          <p:val>
                                            <p:strVal val="#ppt_w+.3"/>
                                          </p:val>
                                        </p:tav>
                                        <p:tav tm="100000">
                                          <p:val>
                                            <p:strVal val="#ppt_w"/>
                                          </p:val>
                                        </p:tav>
                                      </p:tavLst>
                                    </p:anim>
                                    <p:anim calcmode="lin" valueType="num">
                                      <p:cBhvr>
                                        <p:cTn id="35" dur="1000" fill="hold"/>
                                        <p:tgtEl>
                                          <p:spTgt spid="24"/>
                                        </p:tgtEl>
                                        <p:attrNameLst>
                                          <p:attrName>ppt_h</p:attrName>
                                        </p:attrNameLst>
                                      </p:cBhvr>
                                      <p:tavLst>
                                        <p:tav tm="0">
                                          <p:val>
                                            <p:strVal val="#ppt_h"/>
                                          </p:val>
                                        </p:tav>
                                        <p:tav tm="100000">
                                          <p:val>
                                            <p:strVal val="#ppt_h"/>
                                          </p:val>
                                        </p:tav>
                                      </p:tavLst>
                                    </p:anim>
                                    <p:animEffect transition="in" filter="fade">
                                      <p:cBhvr>
                                        <p:cTn id="36" dur="1000"/>
                                        <p:tgtEl>
                                          <p:spTgt spid="24"/>
                                        </p:tgtEl>
                                      </p:cBhvr>
                                    </p:animEffect>
                                  </p:childTnLst>
                                </p:cTn>
                              </p:par>
                              <p:par>
                                <p:cTn id="37" presetID="50" presetClass="entr" presetSubtype="0" decel="10000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p:cTn id="39" dur="1000" fill="hold"/>
                                        <p:tgtEl>
                                          <p:spTgt spid="25"/>
                                        </p:tgtEl>
                                        <p:attrNameLst>
                                          <p:attrName>ppt_w</p:attrName>
                                        </p:attrNameLst>
                                      </p:cBhvr>
                                      <p:tavLst>
                                        <p:tav tm="0">
                                          <p:val>
                                            <p:strVal val="#ppt_w+.3"/>
                                          </p:val>
                                        </p:tav>
                                        <p:tav tm="100000">
                                          <p:val>
                                            <p:strVal val="#ppt_w"/>
                                          </p:val>
                                        </p:tav>
                                      </p:tavLst>
                                    </p:anim>
                                    <p:anim calcmode="lin" valueType="num">
                                      <p:cBhvr>
                                        <p:cTn id="40" dur="1000" fill="hold"/>
                                        <p:tgtEl>
                                          <p:spTgt spid="25"/>
                                        </p:tgtEl>
                                        <p:attrNameLst>
                                          <p:attrName>ppt_h</p:attrName>
                                        </p:attrNameLst>
                                      </p:cBhvr>
                                      <p:tavLst>
                                        <p:tav tm="0">
                                          <p:val>
                                            <p:strVal val="#ppt_h"/>
                                          </p:val>
                                        </p:tav>
                                        <p:tav tm="100000">
                                          <p:val>
                                            <p:strVal val="#ppt_h"/>
                                          </p:val>
                                        </p:tav>
                                      </p:tavLst>
                                    </p:anim>
                                    <p:animEffect transition="in" filter="fade">
                                      <p:cBhvr>
                                        <p:cTn id="41"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4598911" y="-1071563"/>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154774" y="-1071563"/>
            <a:ext cx="555863" cy="83328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0" y="0"/>
            <a:ext cx="7540283" cy="6858000"/>
          </a:xfrm>
          <a:custGeom>
            <a:avLst/>
            <a:gdLst>
              <a:gd name="connsiteX0" fmla="*/ 0 w 7540283"/>
              <a:gd name="connsiteY0" fmla="*/ 0 h 6858000"/>
              <a:gd name="connsiteX1" fmla="*/ 14069 w 7540283"/>
              <a:gd name="connsiteY1" fmla="*/ 0 h 6858000"/>
              <a:gd name="connsiteX2" fmla="*/ 3938954 w 7540283"/>
              <a:gd name="connsiteY2" fmla="*/ 0 h 6858000"/>
              <a:gd name="connsiteX3" fmla="*/ 4111283 w 7540283"/>
              <a:gd name="connsiteY3" fmla="*/ 0 h 6858000"/>
              <a:gd name="connsiteX4" fmla="*/ 7540283 w 7540283"/>
              <a:gd name="connsiteY4" fmla="*/ 3429000 h 6858000"/>
              <a:gd name="connsiteX5" fmla="*/ 4111283 w 7540283"/>
              <a:gd name="connsiteY5" fmla="*/ 6858000 h 6858000"/>
              <a:gd name="connsiteX6" fmla="*/ 3938954 w 7540283"/>
              <a:gd name="connsiteY6" fmla="*/ 6858000 h 6858000"/>
              <a:gd name="connsiteX7" fmla="*/ 14069 w 7540283"/>
              <a:gd name="connsiteY7" fmla="*/ 6858000 h 6858000"/>
              <a:gd name="connsiteX8" fmla="*/ 0 w 7540283"/>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40283" h="6858000">
                <a:moveTo>
                  <a:pt x="0" y="0"/>
                </a:moveTo>
                <a:lnTo>
                  <a:pt x="14069" y="0"/>
                </a:lnTo>
                <a:lnTo>
                  <a:pt x="3938954" y="0"/>
                </a:lnTo>
                <a:lnTo>
                  <a:pt x="4111283" y="0"/>
                </a:lnTo>
                <a:lnTo>
                  <a:pt x="7540283" y="3429000"/>
                </a:lnTo>
                <a:lnTo>
                  <a:pt x="4111283" y="6858000"/>
                </a:lnTo>
                <a:lnTo>
                  <a:pt x="3938954" y="6858000"/>
                </a:lnTo>
                <a:lnTo>
                  <a:pt x="14069" y="6858000"/>
                </a:lnTo>
                <a:lnTo>
                  <a:pt x="0" y="6858000"/>
                </a:lnTo>
                <a:close/>
              </a:path>
            </a:pathLst>
          </a:cu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直角三角形 13"/>
          <p:cNvSpPr/>
          <p:nvPr/>
        </p:nvSpPr>
        <p:spPr>
          <a:xfrm rot="18900000">
            <a:off x="5110733" y="-2432939"/>
            <a:ext cx="4842760" cy="4865872"/>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p:nvPr/>
        </p:nvSpPr>
        <p:spPr>
          <a:xfrm rot="5400000">
            <a:off x="-1705854" y="1716405"/>
            <a:ext cx="6858001" cy="3446294"/>
          </a:xfrm>
          <a:prstGeom prst="triangle">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20"/>
          <p:cNvSpPr>
            <a:spLocks noChangeArrowheads="1"/>
          </p:cNvSpPr>
          <p:nvPr/>
        </p:nvSpPr>
        <p:spPr bwMode="auto">
          <a:xfrm>
            <a:off x="6341723" y="669898"/>
            <a:ext cx="2380780" cy="11079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zh-CN" altLang="en-US" sz="6600" b="1" dirty="0">
                <a:solidFill>
                  <a:schemeClr val="bg1"/>
                </a:solidFill>
                <a:latin typeface="Microsoft YaHei" panose="020B0503020204020204" pitchFamily="34" charset="-122"/>
                <a:ea typeface="Microsoft YaHei" panose="020B0503020204020204" pitchFamily="34" charset="-122"/>
                <a:sym typeface="Microsoft YaHei" panose="020B0503020204020204" pitchFamily="34" charset="-122"/>
              </a:rPr>
              <a:t>目 </a:t>
            </a:r>
            <a:r>
              <a:rPr lang="zh-CN" altLang="en-US" sz="6600" b="1" dirty="0" smtClean="0">
                <a:solidFill>
                  <a:schemeClr val="bg1"/>
                </a:solidFill>
                <a:latin typeface="Microsoft YaHei" panose="020B0503020204020204" pitchFamily="34" charset="-122"/>
                <a:ea typeface="Microsoft YaHei" panose="020B0503020204020204" pitchFamily="34" charset="-122"/>
                <a:sym typeface="Microsoft YaHei" panose="020B0503020204020204" pitchFamily="34" charset="-122"/>
              </a:rPr>
              <a:t> 录</a:t>
            </a:r>
            <a:endParaRPr lang="en-US" sz="6600" b="1" dirty="0">
              <a:solidFill>
                <a:schemeClr val="bg1"/>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nvGrpSpPr>
          <p:cNvPr id="2" name="组合 1"/>
          <p:cNvGrpSpPr/>
          <p:nvPr/>
        </p:nvGrpSpPr>
        <p:grpSpPr>
          <a:xfrm>
            <a:off x="8161632" y="3439552"/>
            <a:ext cx="3106590" cy="584775"/>
            <a:chOff x="8161632" y="3439552"/>
            <a:chExt cx="3106590" cy="584775"/>
          </a:xfrm>
        </p:grpSpPr>
        <p:sp>
          <p:nvSpPr>
            <p:cNvPr id="19" name="圆角矩形 18"/>
            <p:cNvSpPr/>
            <p:nvPr/>
          </p:nvSpPr>
          <p:spPr>
            <a:xfrm>
              <a:off x="8824240" y="3451951"/>
              <a:ext cx="2443982" cy="540000"/>
            </a:xfrm>
            <a:prstGeom prst="roundRect">
              <a:avLst/>
            </a:prstGeom>
            <a:noFill/>
            <a:ln>
              <a:solidFill>
                <a:srgbClr val="8DC2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圆角矩形 24"/>
            <p:cNvSpPr/>
            <p:nvPr/>
          </p:nvSpPr>
          <p:spPr>
            <a:xfrm>
              <a:off x="8161632" y="3451951"/>
              <a:ext cx="540000" cy="540000"/>
            </a:xfrm>
            <a:prstGeom prst="round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16"/>
            <p:cNvSpPr>
              <a:spLocks noChangeArrowheads="1"/>
            </p:cNvSpPr>
            <p:nvPr/>
          </p:nvSpPr>
          <p:spPr bwMode="auto">
            <a:xfrm>
              <a:off x="9322981" y="3512481"/>
              <a:ext cx="1415772"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spcBef>
                  <a:spcPts val="500"/>
                </a:spcBef>
                <a:spcAft>
                  <a:spcPts val="0"/>
                </a:spcAft>
                <a:defRPr/>
              </a:pPr>
              <a:r>
                <a:rPr lang="zh-CN" altLang="en-US" sz="2400" b="1" kern="100" dirty="0">
                  <a:solidFill>
                    <a:srgbClr val="8DC22A"/>
                  </a:solidFill>
                  <a:latin typeface="微软雅黑" panose="020B0503020204020204" pitchFamily="34" charset="-122"/>
                  <a:ea typeface="微软雅黑" panose="020B0503020204020204" pitchFamily="34" charset="-122"/>
                  <a:cs typeface="Times New Roman" panose="02020603050405020304" pitchFamily="18" charset="0"/>
                </a:rPr>
                <a:t>基本资料</a:t>
              </a:r>
            </a:p>
          </p:txBody>
        </p:sp>
        <p:sp>
          <p:nvSpPr>
            <p:cNvPr id="48" name="文本框 17"/>
            <p:cNvSpPr>
              <a:spLocks noChangeArrowheads="1"/>
            </p:cNvSpPr>
            <p:nvPr/>
          </p:nvSpPr>
          <p:spPr bwMode="auto">
            <a:xfrm>
              <a:off x="8250296" y="3439552"/>
              <a:ext cx="341760" cy="584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32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1</a:t>
              </a:r>
              <a:endParaRPr lang="zh-CN" altLang="en-US" sz="32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grpSp>
      <p:grpSp>
        <p:nvGrpSpPr>
          <p:cNvPr id="3" name="组合 2"/>
          <p:cNvGrpSpPr/>
          <p:nvPr/>
        </p:nvGrpSpPr>
        <p:grpSpPr>
          <a:xfrm>
            <a:off x="8161632" y="4208813"/>
            <a:ext cx="3106590" cy="584775"/>
            <a:chOff x="8161632" y="4208813"/>
            <a:chExt cx="3106590" cy="584775"/>
          </a:xfrm>
        </p:grpSpPr>
        <p:sp>
          <p:nvSpPr>
            <p:cNvPr id="26" name="圆角矩形 25"/>
            <p:cNvSpPr/>
            <p:nvPr/>
          </p:nvSpPr>
          <p:spPr>
            <a:xfrm>
              <a:off x="8824240" y="4231201"/>
              <a:ext cx="2443982" cy="540000"/>
            </a:xfrm>
            <a:prstGeom prst="roundRect">
              <a:avLst/>
            </a:prstGeom>
            <a:noFill/>
            <a:ln>
              <a:solidFill>
                <a:srgbClr val="0D0D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8161632" y="4231201"/>
              <a:ext cx="540000" cy="540000"/>
            </a:xfrm>
            <a:prstGeom prst="round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17"/>
            <p:cNvSpPr>
              <a:spLocks noChangeArrowheads="1"/>
            </p:cNvSpPr>
            <p:nvPr/>
          </p:nvSpPr>
          <p:spPr bwMode="auto">
            <a:xfrm>
              <a:off x="9322981" y="4291685"/>
              <a:ext cx="1415772"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spcBef>
                  <a:spcPts val="500"/>
                </a:spcBef>
                <a:defRPr/>
              </a:pPr>
              <a:r>
                <a:rPr lang="zh-CN" altLang="en-US" sz="2400" b="1" kern="1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岗位认知</a:t>
              </a:r>
            </a:p>
          </p:txBody>
        </p:sp>
        <p:sp>
          <p:nvSpPr>
            <p:cNvPr id="49" name="文本框 17"/>
            <p:cNvSpPr>
              <a:spLocks noChangeArrowheads="1"/>
            </p:cNvSpPr>
            <p:nvPr/>
          </p:nvSpPr>
          <p:spPr bwMode="auto">
            <a:xfrm>
              <a:off x="8251266" y="4208813"/>
              <a:ext cx="391454" cy="584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32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2</a:t>
              </a:r>
              <a:endParaRPr lang="zh-CN" altLang="en-US" sz="32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grpSp>
      <p:grpSp>
        <p:nvGrpSpPr>
          <p:cNvPr id="4" name="组合 3"/>
          <p:cNvGrpSpPr/>
          <p:nvPr/>
        </p:nvGrpSpPr>
        <p:grpSpPr>
          <a:xfrm>
            <a:off x="8161632" y="4987030"/>
            <a:ext cx="3104638" cy="584775"/>
            <a:chOff x="8161632" y="4987030"/>
            <a:chExt cx="3104638" cy="584775"/>
          </a:xfrm>
        </p:grpSpPr>
        <p:sp>
          <p:nvSpPr>
            <p:cNvPr id="28" name="圆角矩形 27"/>
            <p:cNvSpPr/>
            <p:nvPr/>
          </p:nvSpPr>
          <p:spPr>
            <a:xfrm>
              <a:off x="8824239" y="5009418"/>
              <a:ext cx="2442031" cy="540000"/>
            </a:xfrm>
            <a:prstGeom prst="roundRect">
              <a:avLst/>
            </a:prstGeom>
            <a:noFill/>
            <a:ln>
              <a:solidFill>
                <a:srgbClr val="8DC2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nvSpPr>
          <p:spPr>
            <a:xfrm>
              <a:off x="8161632" y="5009418"/>
              <a:ext cx="540000" cy="540000"/>
            </a:xfrm>
            <a:prstGeom prst="round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18"/>
            <p:cNvSpPr>
              <a:spLocks noChangeArrowheads="1"/>
            </p:cNvSpPr>
            <p:nvPr/>
          </p:nvSpPr>
          <p:spPr bwMode="auto">
            <a:xfrm>
              <a:off x="9322981" y="5042137"/>
              <a:ext cx="1415772"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spcBef>
                  <a:spcPts val="500"/>
                </a:spcBef>
                <a:defRPr/>
              </a:pPr>
              <a:r>
                <a:rPr lang="zh-CN" altLang="en-US" sz="2400" b="1" kern="100" dirty="0">
                  <a:solidFill>
                    <a:srgbClr val="8DC22A"/>
                  </a:solidFill>
                  <a:latin typeface="微软雅黑" panose="020B0503020204020204" pitchFamily="34" charset="-122"/>
                  <a:ea typeface="微软雅黑" panose="020B0503020204020204" pitchFamily="34" charset="-122"/>
                  <a:cs typeface="Times New Roman" panose="02020603050405020304" pitchFamily="18" charset="0"/>
                </a:rPr>
                <a:t>胜任能力</a:t>
              </a:r>
            </a:p>
          </p:txBody>
        </p:sp>
        <p:sp>
          <p:nvSpPr>
            <p:cNvPr id="50" name="文本框 17"/>
            <p:cNvSpPr>
              <a:spLocks noChangeArrowheads="1"/>
            </p:cNvSpPr>
            <p:nvPr/>
          </p:nvSpPr>
          <p:spPr bwMode="auto">
            <a:xfrm>
              <a:off x="8259105" y="4987030"/>
              <a:ext cx="402674" cy="584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32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3</a:t>
              </a:r>
              <a:endParaRPr lang="zh-CN" altLang="en-US" sz="32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grpSp>
      <p:grpSp>
        <p:nvGrpSpPr>
          <p:cNvPr id="5" name="组合 4"/>
          <p:cNvGrpSpPr/>
          <p:nvPr/>
        </p:nvGrpSpPr>
        <p:grpSpPr>
          <a:xfrm>
            <a:off x="8161632" y="5765247"/>
            <a:ext cx="3104638" cy="584775"/>
            <a:chOff x="8161632" y="5765247"/>
            <a:chExt cx="3104638" cy="584775"/>
          </a:xfrm>
        </p:grpSpPr>
        <p:sp>
          <p:nvSpPr>
            <p:cNvPr id="30" name="圆角矩形 29"/>
            <p:cNvSpPr/>
            <p:nvPr/>
          </p:nvSpPr>
          <p:spPr>
            <a:xfrm>
              <a:off x="8824239" y="5787635"/>
              <a:ext cx="2442031" cy="540000"/>
            </a:xfrm>
            <a:prstGeom prst="roundRect">
              <a:avLst/>
            </a:prstGeom>
            <a:noFill/>
            <a:ln>
              <a:solidFill>
                <a:srgbClr val="0D0D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a:off x="8161632" y="5787635"/>
              <a:ext cx="540000" cy="540000"/>
            </a:xfrm>
            <a:prstGeom prst="round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19"/>
            <p:cNvSpPr>
              <a:spLocks noChangeArrowheads="1"/>
            </p:cNvSpPr>
            <p:nvPr/>
          </p:nvSpPr>
          <p:spPr bwMode="auto">
            <a:xfrm>
              <a:off x="9337368" y="5865970"/>
              <a:ext cx="1415772"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spcBef>
                  <a:spcPts val="500"/>
                </a:spcBef>
                <a:defRPr/>
              </a:pPr>
              <a:r>
                <a:rPr lang="zh-CN" altLang="en-US" sz="2400" b="1" kern="1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目标规划</a:t>
              </a:r>
              <a:endParaRPr lang="en-US" altLang="zh-CN" sz="2400" b="1" kern="1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1" name="文本框 17"/>
            <p:cNvSpPr>
              <a:spLocks noChangeArrowheads="1"/>
            </p:cNvSpPr>
            <p:nvPr/>
          </p:nvSpPr>
          <p:spPr bwMode="auto">
            <a:xfrm>
              <a:off x="8250296" y="5765247"/>
              <a:ext cx="402674" cy="5847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32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4</a:t>
              </a:r>
              <a:endParaRPr lang="zh-CN" altLang="en-US" sz="32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grpSp>
    </p:spTree>
    <p:extLst>
      <p:ext uri="{BB962C8B-B14F-4D97-AF65-F5344CB8AC3E}">
        <p14:creationId xmlns:p14="http://schemas.microsoft.com/office/powerpoint/2010/main" xmlns="" val="4230223453"/>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1250" advClick="0" advTm="0">
        <p15:prstTrans prst="airplan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1000"/>
                                        <p:tgtEl>
                                          <p:spTgt spid="13"/>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750" fill="hold"/>
                                        <p:tgtEl>
                                          <p:spTgt spid="16"/>
                                        </p:tgtEl>
                                        <p:attrNameLst>
                                          <p:attrName>ppt_x</p:attrName>
                                        </p:attrNameLst>
                                      </p:cBhvr>
                                      <p:tavLst>
                                        <p:tav tm="0">
                                          <p:val>
                                            <p:strVal val="0-#ppt_w/2"/>
                                          </p:val>
                                        </p:tav>
                                        <p:tav tm="100000">
                                          <p:val>
                                            <p:strVal val="#ppt_x"/>
                                          </p:val>
                                        </p:tav>
                                      </p:tavLst>
                                    </p:anim>
                                    <p:anim calcmode="lin" valueType="num">
                                      <p:cBhvr additive="base">
                                        <p:cTn id="12" dur="75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750" fill="hold"/>
                                        <p:tgtEl>
                                          <p:spTgt spid="14"/>
                                        </p:tgtEl>
                                        <p:attrNameLst>
                                          <p:attrName>ppt_x</p:attrName>
                                        </p:attrNameLst>
                                      </p:cBhvr>
                                      <p:tavLst>
                                        <p:tav tm="0">
                                          <p:val>
                                            <p:strVal val="#ppt_x"/>
                                          </p:val>
                                        </p:tav>
                                        <p:tav tm="100000">
                                          <p:val>
                                            <p:strVal val="#ppt_x"/>
                                          </p:val>
                                        </p:tav>
                                      </p:tavLst>
                                    </p:anim>
                                    <p:anim calcmode="lin" valueType="num">
                                      <p:cBhvr additive="base">
                                        <p:cTn id="16" dur="750" fill="hold"/>
                                        <p:tgtEl>
                                          <p:spTgt spid="14"/>
                                        </p:tgtEl>
                                        <p:attrNameLst>
                                          <p:attrName>ppt_y</p:attrName>
                                        </p:attrNameLst>
                                      </p:cBhvr>
                                      <p:tavLst>
                                        <p:tav tm="0">
                                          <p:val>
                                            <p:strVal val="0-#ppt_h/2"/>
                                          </p:val>
                                        </p:tav>
                                        <p:tav tm="100000">
                                          <p:val>
                                            <p:strVal val="#ppt_y"/>
                                          </p:val>
                                        </p:tav>
                                      </p:tavLst>
                                    </p:anim>
                                  </p:childTnLst>
                                </p:cTn>
                              </p:par>
                            </p:childTnLst>
                          </p:cTn>
                        </p:par>
                        <p:par>
                          <p:cTn id="17" fill="hold">
                            <p:stCondLst>
                              <p:cond delay="175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43"/>
                                        </p:tgtEl>
                                        <p:attrNameLst>
                                          <p:attrName>style.visibility</p:attrName>
                                        </p:attrNameLst>
                                      </p:cBhvr>
                                      <p:to>
                                        <p:strVal val="visible"/>
                                      </p:to>
                                    </p:set>
                                    <p:anim by="(-#ppt_w*2)" calcmode="lin" valueType="num">
                                      <p:cBhvr rctx="PPT">
                                        <p:cTn id="20" dur="500" autoRev="1" fill="hold">
                                          <p:stCondLst>
                                            <p:cond delay="0"/>
                                          </p:stCondLst>
                                        </p:cTn>
                                        <p:tgtEl>
                                          <p:spTgt spid="43"/>
                                        </p:tgtEl>
                                        <p:attrNameLst>
                                          <p:attrName>ppt_w</p:attrName>
                                        </p:attrNameLst>
                                      </p:cBhvr>
                                    </p:anim>
                                    <p:anim by="(#ppt_w*0.50)" calcmode="lin" valueType="num">
                                      <p:cBhvr>
                                        <p:cTn id="21" dur="500" decel="50000" autoRev="1" fill="hold">
                                          <p:stCondLst>
                                            <p:cond delay="0"/>
                                          </p:stCondLst>
                                        </p:cTn>
                                        <p:tgtEl>
                                          <p:spTgt spid="43"/>
                                        </p:tgtEl>
                                        <p:attrNameLst>
                                          <p:attrName>ppt_x</p:attrName>
                                        </p:attrNameLst>
                                      </p:cBhvr>
                                    </p:anim>
                                    <p:anim from="(-#ppt_h/2)" to="(#ppt_y)" calcmode="lin" valueType="num">
                                      <p:cBhvr>
                                        <p:cTn id="22" dur="1000" fill="hold">
                                          <p:stCondLst>
                                            <p:cond delay="0"/>
                                          </p:stCondLst>
                                        </p:cTn>
                                        <p:tgtEl>
                                          <p:spTgt spid="43"/>
                                        </p:tgtEl>
                                        <p:attrNameLst>
                                          <p:attrName>ppt_y</p:attrName>
                                        </p:attrNameLst>
                                      </p:cBhvr>
                                    </p:anim>
                                    <p:animRot by="21600000">
                                      <p:cBhvr>
                                        <p:cTn id="23" dur="1000" fill="hold">
                                          <p:stCondLst>
                                            <p:cond delay="0"/>
                                          </p:stCondLst>
                                        </p:cTn>
                                        <p:tgtEl>
                                          <p:spTgt spid="43"/>
                                        </p:tgtEl>
                                        <p:attrNameLst>
                                          <p:attrName>r</p:attrName>
                                        </p:attrNameLst>
                                      </p:cBhvr>
                                    </p:animRot>
                                  </p:childTnLst>
                                </p:cTn>
                              </p:par>
                            </p:childTnLst>
                          </p:cTn>
                        </p:par>
                        <p:par>
                          <p:cTn id="24" fill="hold">
                            <p:stCondLst>
                              <p:cond delay="2850"/>
                            </p:stCondLst>
                            <p:childTnLst>
                              <p:par>
                                <p:cTn id="25" presetID="2" presetClass="entr" presetSubtype="2"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750" fill="hold"/>
                                        <p:tgtEl>
                                          <p:spTgt spid="2"/>
                                        </p:tgtEl>
                                        <p:attrNameLst>
                                          <p:attrName>ppt_x</p:attrName>
                                        </p:attrNameLst>
                                      </p:cBhvr>
                                      <p:tavLst>
                                        <p:tav tm="0">
                                          <p:val>
                                            <p:strVal val="1+#ppt_w/2"/>
                                          </p:val>
                                        </p:tav>
                                        <p:tav tm="100000">
                                          <p:val>
                                            <p:strVal val="#ppt_x"/>
                                          </p:val>
                                        </p:tav>
                                      </p:tavLst>
                                    </p:anim>
                                    <p:anim calcmode="lin" valueType="num">
                                      <p:cBhvr additive="base">
                                        <p:cTn id="28" dur="750" fill="hold"/>
                                        <p:tgtEl>
                                          <p:spTgt spid="2"/>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25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750" fill="hold"/>
                                        <p:tgtEl>
                                          <p:spTgt spid="3"/>
                                        </p:tgtEl>
                                        <p:attrNameLst>
                                          <p:attrName>ppt_x</p:attrName>
                                        </p:attrNameLst>
                                      </p:cBhvr>
                                      <p:tavLst>
                                        <p:tav tm="0">
                                          <p:val>
                                            <p:strVal val="1+#ppt_w/2"/>
                                          </p:val>
                                        </p:tav>
                                        <p:tav tm="100000">
                                          <p:val>
                                            <p:strVal val="#ppt_x"/>
                                          </p:val>
                                        </p:tav>
                                      </p:tavLst>
                                    </p:anim>
                                    <p:anim calcmode="lin" valueType="num">
                                      <p:cBhvr additive="base">
                                        <p:cTn id="32" dur="750" fill="hold"/>
                                        <p:tgtEl>
                                          <p:spTgt spid="3"/>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500"/>
                                  </p:stCondLst>
                                  <p:childTnLst>
                                    <p:set>
                                      <p:cBhvr>
                                        <p:cTn id="34" dur="1" fill="hold">
                                          <p:stCondLst>
                                            <p:cond delay="0"/>
                                          </p:stCondLst>
                                        </p:cTn>
                                        <p:tgtEl>
                                          <p:spTgt spid="4"/>
                                        </p:tgtEl>
                                        <p:attrNameLst>
                                          <p:attrName>style.visibility</p:attrName>
                                        </p:attrNameLst>
                                      </p:cBhvr>
                                      <p:to>
                                        <p:strVal val="visible"/>
                                      </p:to>
                                    </p:set>
                                    <p:anim calcmode="lin" valueType="num">
                                      <p:cBhvr additive="base">
                                        <p:cTn id="35" dur="750" fill="hold"/>
                                        <p:tgtEl>
                                          <p:spTgt spid="4"/>
                                        </p:tgtEl>
                                        <p:attrNameLst>
                                          <p:attrName>ppt_x</p:attrName>
                                        </p:attrNameLst>
                                      </p:cBhvr>
                                      <p:tavLst>
                                        <p:tav tm="0">
                                          <p:val>
                                            <p:strVal val="1+#ppt_w/2"/>
                                          </p:val>
                                        </p:tav>
                                        <p:tav tm="100000">
                                          <p:val>
                                            <p:strVal val="#ppt_x"/>
                                          </p:val>
                                        </p:tav>
                                      </p:tavLst>
                                    </p:anim>
                                    <p:anim calcmode="lin" valueType="num">
                                      <p:cBhvr additive="base">
                                        <p:cTn id="36" dur="750" fill="hold"/>
                                        <p:tgtEl>
                                          <p:spTgt spid="4"/>
                                        </p:tgtEl>
                                        <p:attrNameLst>
                                          <p:attrName>ppt_y</p:attrName>
                                        </p:attrNameLst>
                                      </p:cBhvr>
                                      <p:tavLst>
                                        <p:tav tm="0">
                                          <p:val>
                                            <p:strVal val="#ppt_y"/>
                                          </p:val>
                                        </p:tav>
                                        <p:tav tm="100000">
                                          <p:val>
                                            <p:strVal val="#ppt_y"/>
                                          </p:val>
                                        </p:tav>
                                      </p:tavLst>
                                    </p:anim>
                                  </p:childTnLst>
                                </p:cTn>
                              </p:par>
                              <p:par>
                                <p:cTn id="37" presetID="2" presetClass="entr" presetSubtype="2" fill="hold" nodeType="withEffect">
                                  <p:stCondLst>
                                    <p:cond delay="750"/>
                                  </p:stCondLst>
                                  <p:childTnLst>
                                    <p:set>
                                      <p:cBhvr>
                                        <p:cTn id="38" dur="1" fill="hold">
                                          <p:stCondLst>
                                            <p:cond delay="0"/>
                                          </p:stCondLst>
                                        </p:cTn>
                                        <p:tgtEl>
                                          <p:spTgt spid="5"/>
                                        </p:tgtEl>
                                        <p:attrNameLst>
                                          <p:attrName>style.visibility</p:attrName>
                                        </p:attrNameLst>
                                      </p:cBhvr>
                                      <p:to>
                                        <p:strVal val="visible"/>
                                      </p:to>
                                    </p:set>
                                    <p:anim calcmode="lin" valueType="num">
                                      <p:cBhvr additive="base">
                                        <p:cTn id="39" dur="750" fill="hold"/>
                                        <p:tgtEl>
                                          <p:spTgt spid="5"/>
                                        </p:tgtEl>
                                        <p:attrNameLst>
                                          <p:attrName>ppt_x</p:attrName>
                                        </p:attrNameLst>
                                      </p:cBhvr>
                                      <p:tavLst>
                                        <p:tav tm="0">
                                          <p:val>
                                            <p:strVal val="1+#ppt_w/2"/>
                                          </p:val>
                                        </p:tav>
                                        <p:tav tm="100000">
                                          <p:val>
                                            <p:strVal val="#ppt_x"/>
                                          </p:val>
                                        </p:tav>
                                      </p:tavLst>
                                    </p:anim>
                                    <p:anim calcmode="lin" valueType="num">
                                      <p:cBhvr additive="base">
                                        <p:cTn id="40" dur="75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6" grpId="0" animBg="1"/>
      <p:bldP spid="43"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3.1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自我评价</a:t>
            </a:r>
          </a:p>
        </p:txBody>
      </p:sp>
      <p:grpSp>
        <p:nvGrpSpPr>
          <p:cNvPr id="8" name="组合 7"/>
          <p:cNvGrpSpPr/>
          <p:nvPr/>
        </p:nvGrpSpPr>
        <p:grpSpPr>
          <a:xfrm>
            <a:off x="5509910" y="2185088"/>
            <a:ext cx="5249757" cy="1584178"/>
            <a:chOff x="695327" y="1340768"/>
            <a:chExt cx="5249757" cy="1584178"/>
          </a:xfrm>
        </p:grpSpPr>
        <p:grpSp>
          <p:nvGrpSpPr>
            <p:cNvPr id="10" name="组合 9"/>
            <p:cNvGrpSpPr/>
            <p:nvPr/>
          </p:nvGrpSpPr>
          <p:grpSpPr>
            <a:xfrm>
              <a:off x="695327" y="1340768"/>
              <a:ext cx="5249757" cy="1584178"/>
              <a:chOff x="695327" y="1340768"/>
              <a:chExt cx="5249757" cy="1584178"/>
            </a:xfrm>
          </p:grpSpPr>
          <p:sp>
            <p:nvSpPr>
              <p:cNvPr id="15" name="任意多边形 14"/>
              <p:cNvSpPr/>
              <p:nvPr/>
            </p:nvSpPr>
            <p:spPr>
              <a:xfrm rot="5400000">
                <a:off x="3652066" y="631927"/>
                <a:ext cx="1584175" cy="3001860"/>
              </a:xfrm>
              <a:custGeom>
                <a:avLst/>
                <a:gdLst>
                  <a:gd name="connsiteX0" fmla="*/ 0 w 1584175"/>
                  <a:gd name="connsiteY0" fmla="*/ 3001860 h 3001860"/>
                  <a:gd name="connsiteX1" fmla="*/ 0 w 1584175"/>
                  <a:gd name="connsiteY1" fmla="*/ 168778 h 3001860"/>
                  <a:gd name="connsiteX2" fmla="*/ 168778 w 1584175"/>
                  <a:gd name="connsiteY2" fmla="*/ 0 h 3001860"/>
                  <a:gd name="connsiteX3" fmla="*/ 1415397 w 1584175"/>
                  <a:gd name="connsiteY3" fmla="*/ 0 h 3001860"/>
                  <a:gd name="connsiteX4" fmla="*/ 1584175 w 1584175"/>
                  <a:gd name="connsiteY4" fmla="*/ 168778 h 3001860"/>
                  <a:gd name="connsiteX5" fmla="*/ 1584175 w 1584175"/>
                  <a:gd name="connsiteY5" fmla="*/ 3001860 h 3001860"/>
                  <a:gd name="connsiteX6" fmla="*/ 931060 w 1584175"/>
                  <a:gd name="connsiteY6" fmla="*/ 3001860 h 3001860"/>
                  <a:gd name="connsiteX7" fmla="*/ 792087 w 1584175"/>
                  <a:gd name="connsiteY7" fmla="*/ 2793401 h 3001860"/>
                  <a:gd name="connsiteX8" fmla="*/ 653114 w 1584175"/>
                  <a:gd name="connsiteY8" fmla="*/ 3001860 h 3001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4175" h="3001860">
                    <a:moveTo>
                      <a:pt x="0" y="3001860"/>
                    </a:moveTo>
                    <a:lnTo>
                      <a:pt x="0" y="168778"/>
                    </a:lnTo>
                    <a:cubicBezTo>
                      <a:pt x="0" y="75564"/>
                      <a:pt x="75564" y="0"/>
                      <a:pt x="168778" y="0"/>
                    </a:cubicBezTo>
                    <a:lnTo>
                      <a:pt x="1415397" y="0"/>
                    </a:lnTo>
                    <a:cubicBezTo>
                      <a:pt x="1508611" y="0"/>
                      <a:pt x="1584175" y="75564"/>
                      <a:pt x="1584175" y="168778"/>
                    </a:cubicBezTo>
                    <a:lnTo>
                      <a:pt x="1584175" y="3001860"/>
                    </a:lnTo>
                    <a:lnTo>
                      <a:pt x="931060" y="3001860"/>
                    </a:lnTo>
                    <a:lnTo>
                      <a:pt x="792087" y="2793401"/>
                    </a:lnTo>
                    <a:lnTo>
                      <a:pt x="653114" y="3001860"/>
                    </a:lnTo>
                    <a:close/>
                  </a:path>
                </a:pathLst>
              </a:cu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6" name="组合 15"/>
              <p:cNvGrpSpPr/>
              <p:nvPr/>
            </p:nvGrpSpPr>
            <p:grpSpPr>
              <a:xfrm>
                <a:off x="695327" y="1340768"/>
                <a:ext cx="2429687" cy="1584178"/>
                <a:chOff x="695327" y="1340768"/>
                <a:chExt cx="2429687" cy="1584178"/>
              </a:xfrm>
            </p:grpSpPr>
            <p:sp>
              <p:nvSpPr>
                <p:cNvPr id="17" name="同侧圆角矩形 16"/>
                <p:cNvSpPr/>
                <p:nvPr/>
              </p:nvSpPr>
              <p:spPr>
                <a:xfrm rot="16200000">
                  <a:off x="1019399" y="1016696"/>
                  <a:ext cx="1584178" cy="2232321"/>
                </a:xfrm>
                <a:prstGeom prst="round2Same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8" name="等腰三角形 17"/>
                <p:cNvSpPr/>
                <p:nvPr/>
              </p:nvSpPr>
              <p:spPr>
                <a:xfrm rot="5400000">
                  <a:off x="2872986" y="2024844"/>
                  <a:ext cx="288032" cy="216024"/>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sp>
          <p:nvSpPr>
            <p:cNvPr id="12" name="TextBox 26"/>
            <p:cNvSpPr txBox="1"/>
            <p:nvPr/>
          </p:nvSpPr>
          <p:spPr>
            <a:xfrm>
              <a:off x="1072789" y="1711841"/>
              <a:ext cx="1739044" cy="861774"/>
            </a:xfrm>
            <a:prstGeom prst="rect">
              <a:avLst/>
            </a:prstGeom>
            <a:noFill/>
          </p:spPr>
          <p:txBody>
            <a:bodyPr wrap="square" lIns="0" tIns="0" rIns="0" bIns="0" rtlCol="0">
              <a:spAutoFit/>
            </a:bodyPr>
            <a:lstStyle/>
            <a:p>
              <a:pPr>
                <a:spcBef>
                  <a:spcPct val="0"/>
                </a:spcBef>
                <a:buFont typeface="Arial" charset="0"/>
                <a:buNone/>
              </a:pPr>
              <a:r>
                <a:rPr lang="en-US" altLang="zh-CN" sz="2800" b="1" dirty="0">
                  <a:solidFill>
                    <a:schemeClr val="bg1"/>
                  </a:solidFill>
                  <a:latin typeface="方正兰亭黑简体" panose="02000000000000000000" pitchFamily="2" charset="-122"/>
                  <a:ea typeface="方正兰亭黑简体" panose="02000000000000000000" pitchFamily="2" charset="-122"/>
                  <a:cs typeface="Arial" panose="020B0604020202020204" pitchFamily="34" charset="0"/>
                </a:rPr>
                <a:t>95%</a:t>
              </a:r>
              <a:r>
                <a:rPr lang="zh-CN" altLang="en-US" sz="2800"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辛勤     汗水</a:t>
              </a:r>
              <a:endPar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3" name="TextBox 29"/>
            <p:cNvSpPr txBox="1"/>
            <p:nvPr/>
          </p:nvSpPr>
          <p:spPr>
            <a:xfrm>
              <a:off x="3503713" y="1711841"/>
              <a:ext cx="865579" cy="307777"/>
            </a:xfrm>
            <a:prstGeom prst="rect">
              <a:avLst/>
            </a:prstGeom>
            <a:noFill/>
          </p:spPr>
          <p:txBody>
            <a:bodyPr wrap="square" lIns="0" tIns="0" rIns="0" bIns="0" rtlCol="0">
              <a:spAutoFit/>
            </a:bodyPr>
            <a:lstStyle/>
            <a:p>
              <a:pPr algn="just"/>
              <a:endParaRPr lang="en-US" altLang="zh-CN" sz="2000" dirty="0">
                <a:solidFill>
                  <a:schemeClr val="tx1">
                    <a:lumMod val="75000"/>
                    <a:lumOff val="25000"/>
                  </a:schemeClr>
                </a:solidFill>
                <a:latin typeface="微软雅黑" pitchFamily="34" charset="-122"/>
                <a:ea typeface="微软雅黑" pitchFamily="34" charset="-122"/>
              </a:endParaRPr>
            </a:p>
          </p:txBody>
        </p:sp>
        <p:sp>
          <p:nvSpPr>
            <p:cNvPr id="14" name="TextBox 29"/>
            <p:cNvSpPr txBox="1"/>
            <p:nvPr/>
          </p:nvSpPr>
          <p:spPr>
            <a:xfrm>
              <a:off x="3281882" y="1726398"/>
              <a:ext cx="2594821" cy="840230"/>
            </a:xfrm>
            <a:prstGeom prst="rect">
              <a:avLst/>
            </a:prstGeom>
            <a:noFill/>
          </p:spPr>
          <p:txBody>
            <a:bodyPr wrap="square" lIns="0" tIns="0" rIns="0" bIns="0" rtlCol="0">
              <a:spAutoFit/>
            </a:bodyPr>
            <a:lstStyle/>
            <a:p>
              <a:pPr>
                <a:lnSpc>
                  <a:spcPct val="130000"/>
                </a:lnSpc>
                <a:spcBef>
                  <a:spcPct val="0"/>
                </a:spcBef>
              </a:pPr>
              <a:r>
                <a:rPr lang="zh-CN" altLang="en-US" sz="1400" dirty="0">
                  <a:solidFill>
                    <a:schemeClr val="bg1"/>
                  </a:solidFill>
                  <a:latin typeface="微软雅黑" pitchFamily="34" charset="-122"/>
                  <a:ea typeface="微软雅黑" pitchFamily="34" charset="-122"/>
                  <a:sym typeface="微软雅黑" pitchFamily="34" charset="-122"/>
                </a:rPr>
                <a:t>右键点击图片选择设置图片格式可直接替换图片，在此录入上述图表的描述说明</a:t>
              </a:r>
              <a:r>
                <a:rPr lang="zh-CN" altLang="en-US" sz="1400" dirty="0" smtClean="0">
                  <a:solidFill>
                    <a:schemeClr val="bg1"/>
                  </a:solidFill>
                  <a:latin typeface="微软雅黑" pitchFamily="34" charset="-122"/>
                  <a:ea typeface="微软雅黑" pitchFamily="34" charset="-122"/>
                  <a:sym typeface="微软雅黑" pitchFamily="34" charset="-122"/>
                </a:rPr>
                <a:t>。</a:t>
              </a:r>
              <a:endParaRPr lang="en-US" altLang="zh-CN" sz="1400" dirty="0">
                <a:solidFill>
                  <a:schemeClr val="bg1"/>
                </a:solidFill>
                <a:latin typeface="微软雅黑" pitchFamily="34" charset="-122"/>
                <a:ea typeface="微软雅黑" pitchFamily="34" charset="-122"/>
                <a:sym typeface="微软雅黑" pitchFamily="34" charset="-122"/>
              </a:endParaRPr>
            </a:p>
          </p:txBody>
        </p:sp>
      </p:grpSp>
      <p:grpSp>
        <p:nvGrpSpPr>
          <p:cNvPr id="20" name="组合 19"/>
          <p:cNvGrpSpPr/>
          <p:nvPr/>
        </p:nvGrpSpPr>
        <p:grpSpPr>
          <a:xfrm>
            <a:off x="5509911" y="4493219"/>
            <a:ext cx="5249756" cy="1584179"/>
            <a:chOff x="695328" y="3080719"/>
            <a:chExt cx="5249756" cy="1584178"/>
          </a:xfrm>
        </p:grpSpPr>
        <p:grpSp>
          <p:nvGrpSpPr>
            <p:cNvPr id="21" name="组合 20"/>
            <p:cNvGrpSpPr/>
            <p:nvPr/>
          </p:nvGrpSpPr>
          <p:grpSpPr>
            <a:xfrm>
              <a:off x="695328" y="3080719"/>
              <a:ext cx="5249756" cy="1584178"/>
              <a:chOff x="695328" y="3080719"/>
              <a:chExt cx="5249756" cy="1584178"/>
            </a:xfrm>
          </p:grpSpPr>
          <p:sp>
            <p:nvSpPr>
              <p:cNvPr id="24" name="任意多边形 23"/>
              <p:cNvSpPr/>
              <p:nvPr/>
            </p:nvSpPr>
            <p:spPr>
              <a:xfrm rot="5400000">
                <a:off x="3652066" y="2371878"/>
                <a:ext cx="1584175" cy="3001860"/>
              </a:xfrm>
              <a:custGeom>
                <a:avLst/>
                <a:gdLst>
                  <a:gd name="connsiteX0" fmla="*/ 0 w 1584175"/>
                  <a:gd name="connsiteY0" fmla="*/ 3001860 h 3001860"/>
                  <a:gd name="connsiteX1" fmla="*/ 0 w 1584175"/>
                  <a:gd name="connsiteY1" fmla="*/ 168778 h 3001860"/>
                  <a:gd name="connsiteX2" fmla="*/ 168778 w 1584175"/>
                  <a:gd name="connsiteY2" fmla="*/ 0 h 3001860"/>
                  <a:gd name="connsiteX3" fmla="*/ 1415397 w 1584175"/>
                  <a:gd name="connsiteY3" fmla="*/ 0 h 3001860"/>
                  <a:gd name="connsiteX4" fmla="*/ 1584175 w 1584175"/>
                  <a:gd name="connsiteY4" fmla="*/ 168778 h 3001860"/>
                  <a:gd name="connsiteX5" fmla="*/ 1584175 w 1584175"/>
                  <a:gd name="connsiteY5" fmla="*/ 3001860 h 3001860"/>
                  <a:gd name="connsiteX6" fmla="*/ 931060 w 1584175"/>
                  <a:gd name="connsiteY6" fmla="*/ 3001860 h 3001860"/>
                  <a:gd name="connsiteX7" fmla="*/ 792087 w 1584175"/>
                  <a:gd name="connsiteY7" fmla="*/ 2793401 h 3001860"/>
                  <a:gd name="connsiteX8" fmla="*/ 653114 w 1584175"/>
                  <a:gd name="connsiteY8" fmla="*/ 3001860 h 3001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4175" h="3001860">
                    <a:moveTo>
                      <a:pt x="0" y="3001860"/>
                    </a:moveTo>
                    <a:lnTo>
                      <a:pt x="0" y="168778"/>
                    </a:lnTo>
                    <a:cubicBezTo>
                      <a:pt x="0" y="75564"/>
                      <a:pt x="75564" y="0"/>
                      <a:pt x="168778" y="0"/>
                    </a:cubicBezTo>
                    <a:lnTo>
                      <a:pt x="1415397" y="0"/>
                    </a:lnTo>
                    <a:cubicBezTo>
                      <a:pt x="1508611" y="0"/>
                      <a:pt x="1584175" y="75564"/>
                      <a:pt x="1584175" y="168778"/>
                    </a:cubicBezTo>
                    <a:lnTo>
                      <a:pt x="1584175" y="3001860"/>
                    </a:lnTo>
                    <a:lnTo>
                      <a:pt x="931060" y="3001860"/>
                    </a:lnTo>
                    <a:lnTo>
                      <a:pt x="792087" y="2793401"/>
                    </a:lnTo>
                    <a:lnTo>
                      <a:pt x="653114" y="3001860"/>
                    </a:lnTo>
                    <a:close/>
                  </a:path>
                </a:pathLst>
              </a:cu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5" name="组合 24"/>
              <p:cNvGrpSpPr/>
              <p:nvPr/>
            </p:nvGrpSpPr>
            <p:grpSpPr>
              <a:xfrm>
                <a:off x="695328" y="3080719"/>
                <a:ext cx="2429686" cy="1584178"/>
                <a:chOff x="695328" y="3080719"/>
                <a:chExt cx="2429686" cy="1584178"/>
              </a:xfrm>
            </p:grpSpPr>
            <p:sp>
              <p:nvSpPr>
                <p:cNvPr id="26" name="同侧圆角矩形 25"/>
                <p:cNvSpPr/>
                <p:nvPr/>
              </p:nvSpPr>
              <p:spPr>
                <a:xfrm rot="16200000">
                  <a:off x="1019401" y="2756646"/>
                  <a:ext cx="1584178" cy="2232324"/>
                </a:xfrm>
                <a:prstGeom prst="round2Same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7" name="等腰三角形 26"/>
                <p:cNvSpPr/>
                <p:nvPr/>
              </p:nvSpPr>
              <p:spPr>
                <a:xfrm rot="5400000">
                  <a:off x="2872986" y="3764795"/>
                  <a:ext cx="288032" cy="216024"/>
                </a:xfrm>
                <a:prstGeom prst="triangl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sp>
          <p:nvSpPr>
            <p:cNvPr id="22" name="TextBox 26"/>
            <p:cNvSpPr txBox="1"/>
            <p:nvPr/>
          </p:nvSpPr>
          <p:spPr>
            <a:xfrm>
              <a:off x="1056443" y="3464094"/>
              <a:ext cx="1739044" cy="861773"/>
            </a:xfrm>
            <a:prstGeom prst="rect">
              <a:avLst/>
            </a:prstGeom>
            <a:noFill/>
          </p:spPr>
          <p:txBody>
            <a:bodyPr wrap="square" lIns="0" tIns="0" rIns="0" bIns="0" rtlCol="0">
              <a:spAutoFit/>
            </a:bodyPr>
            <a:lstStyle/>
            <a:p>
              <a:pPr>
                <a:spcBef>
                  <a:spcPct val="0"/>
                </a:spcBef>
                <a:buFont typeface="Arial" charset="0"/>
                <a:buNone/>
              </a:pPr>
              <a:r>
                <a:rPr lang="en-US" altLang="zh-CN" sz="2800" b="1" dirty="0">
                  <a:solidFill>
                    <a:schemeClr val="bg1"/>
                  </a:solidFill>
                  <a:latin typeface="方正兰亭黑简体" panose="02000000000000000000" pitchFamily="2" charset="-122"/>
                  <a:ea typeface="方正兰亭黑简体" panose="02000000000000000000" pitchFamily="2" charset="-122"/>
                  <a:cs typeface="Arial" panose="020B0604020202020204" pitchFamily="34" charset="0"/>
                </a:rPr>
                <a:t>5%</a:t>
              </a:r>
              <a:r>
                <a:rPr lang="zh-CN" altLang="en-US" sz="2800" b="1" dirty="0">
                  <a:solidFill>
                    <a:schemeClr val="bg1"/>
                  </a:solidFill>
                  <a:latin typeface="方正兰亭黑简体" panose="02000000000000000000" pitchFamily="2" charset="-122"/>
                  <a:ea typeface="方正兰亭黑简体" panose="02000000000000000000" pitchFamily="2" charset="-122"/>
                  <a:cs typeface="Arial" panose="020B0604020202020204" pitchFamily="34" charset="0"/>
                </a:rPr>
                <a:t>天赋和</a:t>
              </a: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运气</a:t>
              </a:r>
            </a:p>
          </p:txBody>
        </p:sp>
        <p:sp>
          <p:nvSpPr>
            <p:cNvPr id="23" name="TextBox 29"/>
            <p:cNvSpPr txBox="1"/>
            <p:nvPr/>
          </p:nvSpPr>
          <p:spPr>
            <a:xfrm>
              <a:off x="3281882" y="3466349"/>
              <a:ext cx="2594821" cy="840229"/>
            </a:xfrm>
            <a:prstGeom prst="rect">
              <a:avLst/>
            </a:prstGeom>
            <a:noFill/>
          </p:spPr>
          <p:txBody>
            <a:bodyPr wrap="square" lIns="0" tIns="0" rIns="0" bIns="0" rtlCol="0">
              <a:spAutoFit/>
            </a:bodyPr>
            <a:lstStyle/>
            <a:p>
              <a:pPr>
                <a:lnSpc>
                  <a:spcPct val="130000"/>
                </a:lnSpc>
                <a:spcBef>
                  <a:spcPct val="0"/>
                </a:spcBef>
              </a:pPr>
              <a:r>
                <a:rPr lang="zh-CN" altLang="en-US" sz="1400" dirty="0">
                  <a:solidFill>
                    <a:schemeClr val="bg1"/>
                  </a:solidFill>
                  <a:latin typeface="微软雅黑" pitchFamily="34" charset="-122"/>
                  <a:ea typeface="微软雅黑" pitchFamily="34" charset="-122"/>
                  <a:sym typeface="微软雅黑" pitchFamily="34" charset="-122"/>
                </a:rPr>
                <a:t>右键点击图片选择设置图片格式可直接替换图片，在此录入上述图表的描述说明。</a:t>
              </a:r>
              <a:endParaRPr lang="en-US" altLang="zh-CN" sz="1400" dirty="0">
                <a:solidFill>
                  <a:schemeClr val="bg1"/>
                </a:solidFill>
                <a:latin typeface="微软雅黑" pitchFamily="34" charset="-122"/>
                <a:ea typeface="微软雅黑" pitchFamily="34" charset="-122"/>
                <a:sym typeface="微软雅黑" pitchFamily="34" charset="-122"/>
              </a:endParaRPr>
            </a:p>
          </p:txBody>
        </p:sp>
      </p:grpSp>
      <p:sp>
        <p:nvSpPr>
          <p:cNvPr id="28" name="任意多边形 27"/>
          <p:cNvSpPr/>
          <p:nvPr/>
        </p:nvSpPr>
        <p:spPr>
          <a:xfrm>
            <a:off x="1044742" y="2185088"/>
            <a:ext cx="4308702" cy="3887516"/>
          </a:xfrm>
          <a:custGeom>
            <a:avLst/>
            <a:gdLst>
              <a:gd name="connsiteX0" fmla="*/ 397979 w 4308702"/>
              <a:gd name="connsiteY0" fmla="*/ 0 h 3887516"/>
              <a:gd name="connsiteX1" fmla="*/ 3910723 w 4308702"/>
              <a:gd name="connsiteY1" fmla="*/ 0 h 3887516"/>
              <a:gd name="connsiteX2" fmla="*/ 3990922 w 4308702"/>
              <a:gd name="connsiteY2" fmla="*/ 8085 h 3887516"/>
              <a:gd name="connsiteX3" fmla="*/ 4308702 w 4308702"/>
              <a:gd name="connsiteY3" fmla="*/ 397988 h 3887516"/>
              <a:gd name="connsiteX4" fmla="*/ 4308702 w 4308702"/>
              <a:gd name="connsiteY4" fmla="*/ 3494320 h 3887516"/>
              <a:gd name="connsiteX5" fmla="*/ 3990922 w 4308702"/>
              <a:gd name="connsiteY5" fmla="*/ 3884224 h 3887516"/>
              <a:gd name="connsiteX6" fmla="*/ 3958259 w 4308702"/>
              <a:gd name="connsiteY6" fmla="*/ 3887516 h 3887516"/>
              <a:gd name="connsiteX7" fmla="*/ 350444 w 4308702"/>
              <a:gd name="connsiteY7" fmla="*/ 3887516 h 3887516"/>
              <a:gd name="connsiteX8" fmla="*/ 317781 w 4308702"/>
              <a:gd name="connsiteY8" fmla="*/ 3884224 h 3887516"/>
              <a:gd name="connsiteX9" fmla="*/ 0 w 4308702"/>
              <a:gd name="connsiteY9" fmla="*/ 3494320 h 3887516"/>
              <a:gd name="connsiteX10" fmla="*/ 0 w 4308702"/>
              <a:gd name="connsiteY10" fmla="*/ 397988 h 3887516"/>
              <a:gd name="connsiteX11" fmla="*/ 317781 w 4308702"/>
              <a:gd name="connsiteY11" fmla="*/ 8085 h 388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08702" h="3887516">
                <a:moveTo>
                  <a:pt x="397979" y="0"/>
                </a:moveTo>
                <a:lnTo>
                  <a:pt x="3910723" y="0"/>
                </a:lnTo>
                <a:lnTo>
                  <a:pt x="3990922" y="8085"/>
                </a:lnTo>
                <a:cubicBezTo>
                  <a:pt x="4172279" y="45196"/>
                  <a:pt x="4308702" y="205661"/>
                  <a:pt x="4308702" y="397988"/>
                </a:cubicBezTo>
                <a:lnTo>
                  <a:pt x="4308702" y="3494320"/>
                </a:lnTo>
                <a:cubicBezTo>
                  <a:pt x="4308702" y="3686648"/>
                  <a:pt x="4172279" y="3847112"/>
                  <a:pt x="3990922" y="3884224"/>
                </a:cubicBezTo>
                <a:lnTo>
                  <a:pt x="3958259" y="3887516"/>
                </a:lnTo>
                <a:lnTo>
                  <a:pt x="350444" y="3887516"/>
                </a:lnTo>
                <a:lnTo>
                  <a:pt x="317781" y="3884224"/>
                </a:lnTo>
                <a:cubicBezTo>
                  <a:pt x="136424" y="3847112"/>
                  <a:pt x="0" y="3686648"/>
                  <a:pt x="0" y="3494320"/>
                </a:cubicBezTo>
                <a:lnTo>
                  <a:pt x="0" y="397988"/>
                </a:lnTo>
                <a:cubicBezTo>
                  <a:pt x="0" y="205661"/>
                  <a:pt x="136424" y="45196"/>
                  <a:pt x="317781" y="8085"/>
                </a:cubicBezTo>
                <a:close/>
              </a:path>
            </a:pathLst>
          </a:custGeom>
          <a:blipFill>
            <a:blip r:embed="rId4" cstate="print"/>
            <a:srcRect/>
            <a:stretch>
              <a:fillRect l="-12168" r="-121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xmlns="" val="3640120435"/>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randombar(horizontal)">
                                      <p:cBhvr>
                                        <p:cTn id="7" dur="500"/>
                                        <p:tgtEl>
                                          <p:spTgt spid="28"/>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3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1+#ppt_w/2"/>
                                          </p:val>
                                        </p:tav>
                                        <p:tav tm="100000">
                                          <p:val>
                                            <p:strVal val="#ppt_x"/>
                                          </p:val>
                                        </p:tav>
                                      </p:tavLst>
                                    </p:anim>
                                    <p:anim calcmode="lin" valueType="num">
                                      <p:cBhvr additive="base">
                                        <p:cTn id="1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4598911" y="-1071563"/>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154774" y="-1071563"/>
            <a:ext cx="555863" cy="83328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a:off x="-10580" y="0"/>
            <a:ext cx="9872030" cy="6858000"/>
          </a:xfrm>
          <a:custGeom>
            <a:avLst/>
            <a:gdLst>
              <a:gd name="connsiteX0" fmla="*/ 0 w 9872030"/>
              <a:gd name="connsiteY0" fmla="*/ 0 h 6858000"/>
              <a:gd name="connsiteX1" fmla="*/ 4962405 w 9872030"/>
              <a:gd name="connsiteY1" fmla="*/ 0 h 6858000"/>
              <a:gd name="connsiteX2" fmla="*/ 9872030 w 9872030"/>
              <a:gd name="connsiteY2" fmla="*/ 6858000 h 6858000"/>
              <a:gd name="connsiteX3" fmla="*/ 4835797 w 9872030"/>
              <a:gd name="connsiteY3" fmla="*/ 6858000 h 6858000"/>
              <a:gd name="connsiteX4" fmla="*/ 4825273 w 9872030"/>
              <a:gd name="connsiteY4" fmla="*/ 6843300 h 6858000"/>
              <a:gd name="connsiteX5" fmla="*/ 4899101 w 9872030"/>
              <a:gd name="connsiteY5" fmla="*/ 68433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2030" h="6858000">
                <a:moveTo>
                  <a:pt x="0" y="0"/>
                </a:moveTo>
                <a:lnTo>
                  <a:pt x="4962405" y="0"/>
                </a:lnTo>
                <a:lnTo>
                  <a:pt x="9872030" y="6858000"/>
                </a:lnTo>
                <a:lnTo>
                  <a:pt x="4835797" y="6858000"/>
                </a:lnTo>
                <a:lnTo>
                  <a:pt x="4825273" y="6843300"/>
                </a:lnTo>
                <a:lnTo>
                  <a:pt x="4899101" y="6843300"/>
                </a:lnTo>
                <a:close/>
              </a:path>
            </a:pathLst>
          </a:cu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a:off x="0" y="0"/>
            <a:ext cx="4923692" cy="685800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461845" y="0"/>
            <a:ext cx="4965895" cy="6884242"/>
            <a:chOff x="2494609" y="1"/>
            <a:chExt cx="5073809" cy="7033844"/>
          </a:xfrm>
          <a:solidFill>
            <a:srgbClr val="0D0D0D">
              <a:alpha val="50000"/>
            </a:srgbClr>
          </a:solidFill>
        </p:grpSpPr>
        <p:sp>
          <p:nvSpPr>
            <p:cNvPr id="7" name="等腰三角形 6"/>
            <p:cNvSpPr/>
            <p:nvPr/>
          </p:nvSpPr>
          <p:spPr>
            <a:xfrm>
              <a:off x="2494609" y="1"/>
              <a:ext cx="5073809" cy="351692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V="1">
              <a:off x="2494609" y="3516923"/>
              <a:ext cx="5073809" cy="351692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p:cNvSpPr txBox="1"/>
          <p:nvPr/>
        </p:nvSpPr>
        <p:spPr>
          <a:xfrm flipH="1">
            <a:off x="915384" y="4274361"/>
            <a:ext cx="1758815" cy="1862048"/>
          </a:xfrm>
          <a:prstGeom prst="rect">
            <a:avLst/>
          </a:prstGeom>
          <a:noFill/>
        </p:spPr>
        <p:txBody>
          <a:bodyPr wrap="none" rtlCol="0">
            <a:spAutoFit/>
          </a:bodyPr>
          <a:lstStyle/>
          <a:p>
            <a:r>
              <a:rPr lang="en-US" altLang="zh-CN" sz="11500" b="1" dirty="0" smtClean="0">
                <a:solidFill>
                  <a:schemeClr val="bg1"/>
                </a:solidFill>
                <a:latin typeface="Impact" panose="020B0806030902050204" pitchFamily="34" charset="0"/>
              </a:rPr>
              <a:t>04</a:t>
            </a:r>
            <a:endParaRPr lang="zh-CN" altLang="en-US" sz="11500" b="1" dirty="0">
              <a:solidFill>
                <a:schemeClr val="bg1"/>
              </a:solidFill>
              <a:latin typeface="Impact" panose="020B0806030902050204" pitchFamily="34" charset="0"/>
            </a:endParaRPr>
          </a:p>
        </p:txBody>
      </p:sp>
      <p:sp>
        <p:nvSpPr>
          <p:cNvPr id="10" name="文本框 34"/>
          <p:cNvSpPr>
            <a:spLocks noChangeArrowheads="1"/>
          </p:cNvSpPr>
          <p:nvPr/>
        </p:nvSpPr>
        <p:spPr bwMode="auto">
          <a:xfrm>
            <a:off x="8114201" y="1579684"/>
            <a:ext cx="3262432" cy="1015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spcBef>
                <a:spcPts val="500"/>
              </a:spcBef>
              <a:defRPr/>
            </a:pPr>
            <a:r>
              <a:rPr lang="zh-CN" altLang="en-US" sz="6000" b="1" kern="100" dirty="0">
                <a:solidFill>
                  <a:srgbClr val="8DC22A"/>
                </a:solidFill>
                <a:latin typeface="微软雅黑" panose="020B0503020204020204" pitchFamily="34" charset="-122"/>
                <a:ea typeface="微软雅黑" panose="020B0503020204020204" pitchFamily="34" charset="-122"/>
                <a:cs typeface="Times New Roman" panose="02020603050405020304" pitchFamily="18" charset="0"/>
              </a:rPr>
              <a:t>目标规划</a:t>
            </a:r>
            <a:endParaRPr lang="en-US" altLang="zh-CN" sz="6000" b="1" kern="100" dirty="0">
              <a:solidFill>
                <a:srgbClr val="8DC22A"/>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3" name="直接连接符 35"/>
          <p:cNvSpPr>
            <a:spLocks noChangeShapeType="1"/>
          </p:cNvSpPr>
          <p:nvPr/>
        </p:nvSpPr>
        <p:spPr bwMode="auto">
          <a:xfrm rot="5400000">
            <a:off x="9646199" y="931984"/>
            <a:ext cx="0" cy="3600450"/>
          </a:xfrm>
          <a:prstGeom prst="line">
            <a:avLst/>
          </a:prstGeom>
          <a:noFill/>
          <a:ln w="12700" cap="flat" cmpd="sng">
            <a:solidFill>
              <a:srgbClr val="0D0D0D"/>
            </a:solidFill>
            <a:bevel/>
            <a:headEnd/>
            <a:tailEnd/>
          </a:ln>
          <a:extLst>
            <a:ext uri="{909E8E84-426E-40DD-AFC4-6F175D3DCCD1}">
              <a14:hiddenFill xmlns:a14="http://schemas.microsoft.com/office/drawing/2010/main" xmlns="">
                <a:noFill/>
              </a14:hiddenFill>
            </a:ext>
          </a:extLst>
        </p:spPr>
        <p:txBody>
          <a:bodyPr/>
          <a:lstStyle/>
          <a:p>
            <a:endParaRPr lang="zh-CN" altLang="en-US"/>
          </a:p>
        </p:txBody>
      </p:sp>
      <p:sp>
        <p:nvSpPr>
          <p:cNvPr id="14" name="直接连接符 36"/>
          <p:cNvSpPr>
            <a:spLocks noChangeShapeType="1"/>
          </p:cNvSpPr>
          <p:nvPr/>
        </p:nvSpPr>
        <p:spPr bwMode="auto">
          <a:xfrm rot="5400000">
            <a:off x="9645405" y="-361034"/>
            <a:ext cx="1587" cy="3600450"/>
          </a:xfrm>
          <a:prstGeom prst="line">
            <a:avLst/>
          </a:prstGeom>
          <a:noFill/>
          <a:ln w="12700" cap="flat" cmpd="sng">
            <a:solidFill>
              <a:srgbClr val="0D0D0D"/>
            </a:solidFill>
            <a:bevel/>
            <a:headEnd/>
            <a:tailEnd/>
          </a:ln>
          <a:extLst>
            <a:ext uri="{909E8E84-426E-40DD-AFC4-6F175D3DCCD1}">
              <a14:hiddenFill xmlns:a14="http://schemas.microsoft.com/office/drawing/2010/main" xmlns="">
                <a:noFill/>
              </a14:hiddenFill>
            </a:ext>
          </a:extLst>
        </p:spPr>
        <p:txBody>
          <a:bodyPr/>
          <a:lstStyle/>
          <a:p>
            <a:endParaRPr lang="zh-CN" altLang="en-US"/>
          </a:p>
        </p:txBody>
      </p:sp>
    </p:spTree>
    <p:extLst>
      <p:ext uri="{BB962C8B-B14F-4D97-AF65-F5344CB8AC3E}">
        <p14:creationId xmlns:p14="http://schemas.microsoft.com/office/powerpoint/2010/main" xmlns="" val="3838862852"/>
      </p:ext>
    </p:extLst>
  </p:cSld>
  <p:clrMapOvr>
    <a:masterClrMapping/>
  </p:clrMapOvr>
  <mc:AlternateContent xmlns:mc="http://schemas.openxmlformats.org/markup-compatibility/2006">
    <mc:Choice xmlns:p14="http://schemas.microsoft.com/office/powerpoint/2010/main" xmlns=""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750" fill="hold"/>
                                        <p:tgtEl>
                                          <p:spTgt spid="5"/>
                                        </p:tgtEl>
                                        <p:attrNameLst>
                                          <p:attrName>ppt_x</p:attrName>
                                        </p:attrNameLst>
                                      </p:cBhvr>
                                      <p:tavLst>
                                        <p:tav tm="0">
                                          <p:val>
                                            <p:strVal val="0-#ppt_w/2"/>
                                          </p:val>
                                        </p:tav>
                                        <p:tav tm="100000">
                                          <p:val>
                                            <p:strVal val="#ppt_x"/>
                                          </p:val>
                                        </p:tav>
                                      </p:tavLst>
                                    </p:anim>
                                    <p:anim calcmode="lin" valueType="num">
                                      <p:cBhvr additive="base">
                                        <p:cTn id="12" dur="75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ppt_x"/>
                                          </p:val>
                                        </p:tav>
                                        <p:tav tm="100000">
                                          <p:val>
                                            <p:strVal val="#ppt_x"/>
                                          </p:val>
                                        </p:tav>
                                      </p:tavLst>
                                    </p:anim>
                                    <p:anim calcmode="lin" valueType="num">
                                      <p:cBhvr additive="base">
                                        <p:cTn id="16" dur="750" fill="hold"/>
                                        <p:tgtEl>
                                          <p:spTgt spid="6"/>
                                        </p:tgtEl>
                                        <p:attrNameLst>
                                          <p:attrName>ppt_y</p:attrName>
                                        </p:attrNameLst>
                                      </p:cBhvr>
                                      <p:tavLst>
                                        <p:tav tm="0">
                                          <p:val>
                                            <p:strVal val="0-#ppt_h/2"/>
                                          </p:val>
                                        </p:tav>
                                        <p:tav tm="100000">
                                          <p:val>
                                            <p:strVal val="#ppt_y"/>
                                          </p:val>
                                        </p:tav>
                                      </p:tavLst>
                                    </p:anim>
                                  </p:childTnLst>
                                </p:cTn>
                              </p:par>
                            </p:childTnLst>
                          </p:cTn>
                        </p:par>
                        <p:par>
                          <p:cTn id="17" fill="hold">
                            <p:stCondLst>
                              <p:cond delay="175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9"/>
                                        </p:tgtEl>
                                        <p:attrNameLst>
                                          <p:attrName>style.visibility</p:attrName>
                                        </p:attrNameLst>
                                      </p:cBhvr>
                                      <p:to>
                                        <p:strVal val="visible"/>
                                      </p:to>
                                    </p:set>
                                    <p:anim by="(-#ppt_w*2)" calcmode="lin" valueType="num">
                                      <p:cBhvr rctx="PPT">
                                        <p:cTn id="20" dur="500" autoRev="1" fill="hold">
                                          <p:stCondLst>
                                            <p:cond delay="0"/>
                                          </p:stCondLst>
                                        </p:cTn>
                                        <p:tgtEl>
                                          <p:spTgt spid="9"/>
                                        </p:tgtEl>
                                        <p:attrNameLst>
                                          <p:attrName>ppt_w</p:attrName>
                                        </p:attrNameLst>
                                      </p:cBhvr>
                                    </p:anim>
                                    <p:anim by="(#ppt_w*0.50)" calcmode="lin" valueType="num">
                                      <p:cBhvr>
                                        <p:cTn id="21" dur="500" decel="50000" autoRev="1" fill="hold">
                                          <p:stCondLst>
                                            <p:cond delay="0"/>
                                          </p:stCondLst>
                                        </p:cTn>
                                        <p:tgtEl>
                                          <p:spTgt spid="9"/>
                                        </p:tgtEl>
                                        <p:attrNameLst>
                                          <p:attrName>ppt_x</p:attrName>
                                        </p:attrNameLst>
                                      </p:cBhvr>
                                    </p:anim>
                                    <p:anim from="(-#ppt_h/2)" to="(#ppt_y)" calcmode="lin" valueType="num">
                                      <p:cBhvr>
                                        <p:cTn id="22" dur="1000" fill="hold">
                                          <p:stCondLst>
                                            <p:cond delay="0"/>
                                          </p:stCondLst>
                                        </p:cTn>
                                        <p:tgtEl>
                                          <p:spTgt spid="9"/>
                                        </p:tgtEl>
                                        <p:attrNameLst>
                                          <p:attrName>ppt_y</p:attrName>
                                        </p:attrNameLst>
                                      </p:cBhvr>
                                    </p:anim>
                                    <p:animRot by="21600000">
                                      <p:cBhvr>
                                        <p:cTn id="23" dur="1000" fill="hold">
                                          <p:stCondLst>
                                            <p:cond delay="0"/>
                                          </p:stCondLst>
                                        </p:cTn>
                                        <p:tgtEl>
                                          <p:spTgt spid="9"/>
                                        </p:tgtEl>
                                        <p:attrNameLst>
                                          <p:attrName>r</p:attrName>
                                        </p:attrNameLst>
                                      </p:cBhvr>
                                    </p:animRot>
                                  </p:childTnLst>
                                </p:cTn>
                              </p:par>
                            </p:childTnLst>
                          </p:cTn>
                        </p:par>
                        <p:par>
                          <p:cTn id="24" fill="hold">
                            <p:stCondLst>
                              <p:cond delay="2850"/>
                            </p:stCondLst>
                            <p:childTnLst>
                              <p:par>
                                <p:cTn id="25" presetID="16" presetClass="entr" presetSubtype="37"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outVertical)">
                                      <p:cBhvr>
                                        <p:cTn id="27" dur="500"/>
                                        <p:tgtEl>
                                          <p:spTgt spid="14"/>
                                        </p:tgtEl>
                                      </p:cBhvr>
                                    </p:animEffect>
                                  </p:childTnLst>
                                </p:cTn>
                              </p:par>
                              <p:par>
                                <p:cTn id="28" presetID="16" presetClass="entr" presetSubtype="37"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arn(outVertical)">
                                      <p:cBhvr>
                                        <p:cTn id="30" dur="500"/>
                                        <p:tgtEl>
                                          <p:spTgt spid="13"/>
                                        </p:tgtEl>
                                      </p:cBhvr>
                                    </p:animEffect>
                                  </p:childTnLst>
                                </p:cTn>
                              </p:par>
                            </p:childTnLst>
                          </p:cTn>
                        </p:par>
                        <p:par>
                          <p:cTn id="31" fill="hold">
                            <p:stCondLst>
                              <p:cond delay="335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1000" fill="hold"/>
                                        <p:tgtEl>
                                          <p:spTgt spid="10"/>
                                        </p:tgtEl>
                                        <p:attrNameLst>
                                          <p:attrName>ppt_w</p:attrName>
                                        </p:attrNameLst>
                                      </p:cBhvr>
                                      <p:tavLst>
                                        <p:tav tm="0">
                                          <p:val>
                                            <p:fltVal val="0"/>
                                          </p:val>
                                        </p:tav>
                                        <p:tav tm="100000">
                                          <p:val>
                                            <p:strVal val="#ppt_w"/>
                                          </p:val>
                                        </p:tav>
                                      </p:tavLst>
                                    </p:anim>
                                    <p:anim calcmode="lin" valueType="num">
                                      <p:cBhvr>
                                        <p:cTn id="35" dur="1000" fill="hold"/>
                                        <p:tgtEl>
                                          <p:spTgt spid="10"/>
                                        </p:tgtEl>
                                        <p:attrNameLst>
                                          <p:attrName>ppt_h</p:attrName>
                                        </p:attrNameLst>
                                      </p:cBhvr>
                                      <p:tavLst>
                                        <p:tav tm="0">
                                          <p:val>
                                            <p:fltVal val="0"/>
                                          </p:val>
                                        </p:tav>
                                        <p:tav tm="100000">
                                          <p:val>
                                            <p:strVal val="#ppt_h"/>
                                          </p:val>
                                        </p:tav>
                                      </p:tavLst>
                                    </p:anim>
                                    <p:animEffect transition="in" filter="fade">
                                      <p:cBhvr>
                                        <p:cTn id="3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9" grpId="0"/>
      <p:bldP spid="10" grpId="0"/>
      <p:bldP spid="13" grpId="0" animBg="1"/>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4.1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五年计划</a:t>
            </a:r>
          </a:p>
        </p:txBody>
      </p:sp>
      <p:sp>
        <p:nvSpPr>
          <p:cNvPr id="8" name="文本框 7"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390963" y="2077268"/>
            <a:ext cx="2339102" cy="1261884"/>
          </a:xfrm>
          <a:prstGeom prst="rect">
            <a:avLst/>
          </a:prstGeom>
          <a:noFill/>
          <a:effectLst/>
        </p:spPr>
        <p:txBody>
          <a:bodyPr wrap="none" rtlCol="0">
            <a:spAutoFit/>
          </a:bodyPr>
          <a:lstStyle/>
          <a:p>
            <a:r>
              <a:rPr lang="zh-CN" altLang="en-US" sz="2000" dirty="0">
                <a:solidFill>
                  <a:srgbClr val="404040"/>
                </a:solidFill>
                <a:latin typeface="微软雅黑" panose="020B0503020204020204" pitchFamily="34" charset="-122"/>
                <a:ea typeface="微软雅黑" panose="020B0503020204020204" pitchFamily="34" charset="-122"/>
              </a:rPr>
              <a:t>单击此处输入标题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9"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4987200" y="2117489"/>
            <a:ext cx="2339102" cy="1261884"/>
          </a:xfrm>
          <a:prstGeom prst="rect">
            <a:avLst/>
          </a:prstGeom>
          <a:noFill/>
          <a:effectLst/>
        </p:spPr>
        <p:txBody>
          <a:bodyPr wrap="none" rtlCol="0">
            <a:spAutoFit/>
          </a:bodyPr>
          <a:lstStyle/>
          <a:p>
            <a:r>
              <a:rPr lang="zh-CN" altLang="en-US" sz="2000" dirty="0">
                <a:solidFill>
                  <a:srgbClr val="404040"/>
                </a:solidFill>
                <a:latin typeface="微软雅黑" panose="020B0503020204020204" pitchFamily="34" charset="-122"/>
                <a:ea typeface="微软雅黑" panose="020B0503020204020204" pitchFamily="34" charset="-122"/>
              </a:rPr>
              <a:t>单击此处输入标题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2" name="文本框 11"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9514922" y="2117489"/>
            <a:ext cx="2339102" cy="1261884"/>
          </a:xfrm>
          <a:prstGeom prst="rect">
            <a:avLst/>
          </a:prstGeom>
          <a:noFill/>
          <a:effectLst/>
        </p:spPr>
        <p:txBody>
          <a:bodyPr wrap="none" rtlCol="0">
            <a:spAutoFit/>
          </a:bodyPr>
          <a:lstStyle/>
          <a:p>
            <a:r>
              <a:rPr lang="zh-CN" altLang="en-US" sz="2000" dirty="0">
                <a:solidFill>
                  <a:srgbClr val="404040"/>
                </a:solidFill>
                <a:latin typeface="微软雅黑" panose="020B0503020204020204" pitchFamily="34" charset="-122"/>
                <a:ea typeface="微软雅黑" panose="020B0503020204020204" pitchFamily="34" charset="-122"/>
              </a:rPr>
              <a:t>单击此处输入标题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 name="文本框 12"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2937783" y="5581338"/>
            <a:ext cx="2339102" cy="1261884"/>
          </a:xfrm>
          <a:prstGeom prst="rect">
            <a:avLst/>
          </a:prstGeom>
          <a:noFill/>
          <a:effectLst/>
        </p:spPr>
        <p:txBody>
          <a:bodyPr wrap="none" rtlCol="0">
            <a:spAutoFit/>
          </a:bodyPr>
          <a:lstStyle/>
          <a:p>
            <a:r>
              <a:rPr lang="zh-CN" altLang="en-US" sz="2000" dirty="0">
                <a:solidFill>
                  <a:srgbClr val="404040"/>
                </a:solidFill>
                <a:latin typeface="微软雅黑" panose="020B0503020204020204" pitchFamily="34" charset="-122"/>
                <a:ea typeface="微软雅黑" panose="020B0503020204020204" pitchFamily="34" charset="-122"/>
              </a:rPr>
              <a:t>单击此处输入标题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 name="文本框 13"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7521485" y="5581338"/>
            <a:ext cx="2339102" cy="1261884"/>
          </a:xfrm>
          <a:prstGeom prst="rect">
            <a:avLst/>
          </a:prstGeom>
          <a:noFill/>
          <a:effectLst/>
        </p:spPr>
        <p:txBody>
          <a:bodyPr wrap="none" rtlCol="0">
            <a:spAutoFit/>
          </a:bodyPr>
          <a:lstStyle/>
          <a:p>
            <a:r>
              <a:rPr lang="zh-CN" altLang="en-US" sz="2000" dirty="0">
                <a:solidFill>
                  <a:srgbClr val="404040"/>
                </a:solidFill>
                <a:latin typeface="微软雅黑" panose="020B0503020204020204" pitchFamily="34" charset="-122"/>
                <a:ea typeface="微软雅黑" panose="020B0503020204020204" pitchFamily="34" charset="-122"/>
              </a:rPr>
              <a:t>单击此处输入标题</a:t>
            </a:r>
            <a:endParaRPr lang="en-US" altLang="zh-CN" sz="2000" dirty="0">
              <a:solidFill>
                <a:srgbClr val="404040"/>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5" name="组合 14"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2707931" y="3704507"/>
            <a:ext cx="2319068" cy="1039840"/>
            <a:chOff x="2707931" y="3719285"/>
            <a:chExt cx="2319068" cy="1039840"/>
          </a:xfrm>
          <a:solidFill>
            <a:srgbClr val="404040"/>
          </a:solidFill>
        </p:grpSpPr>
        <p:sp>
          <p:nvSpPr>
            <p:cNvPr id="16" name="Freeform 6"/>
            <p:cNvSpPr>
              <a:spLocks/>
            </p:cNvSpPr>
            <p:nvPr/>
          </p:nvSpPr>
          <p:spPr bwMode="auto">
            <a:xfrm>
              <a:off x="2707931" y="3719285"/>
              <a:ext cx="2319068"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endParaRPr lang="en-US" sz="2400"/>
            </a:p>
          </p:txBody>
        </p:sp>
        <p:sp>
          <p:nvSpPr>
            <p:cNvPr id="17" name="Freeform 32"/>
            <p:cNvSpPr>
              <a:spLocks noEditPoints="1"/>
            </p:cNvSpPr>
            <p:nvPr/>
          </p:nvSpPr>
          <p:spPr bwMode="auto">
            <a:xfrm>
              <a:off x="3529694" y="3963017"/>
              <a:ext cx="675545" cy="552376"/>
            </a:xfrm>
            <a:custGeom>
              <a:avLst/>
              <a:gdLst/>
              <a:ahLst/>
              <a:cxnLst>
                <a:cxn ang="0">
                  <a:pos x="254" y="0"/>
                </a:cxn>
                <a:cxn ang="0">
                  <a:pos x="239" y="2"/>
                </a:cxn>
                <a:cxn ang="0">
                  <a:pos x="210" y="15"/>
                </a:cxn>
                <a:cxn ang="0">
                  <a:pos x="74" y="149"/>
                </a:cxn>
                <a:cxn ang="0">
                  <a:pos x="69" y="154"/>
                </a:cxn>
                <a:cxn ang="0">
                  <a:pos x="65" y="165"/>
                </a:cxn>
                <a:cxn ang="0">
                  <a:pos x="65" y="178"/>
                </a:cxn>
                <a:cxn ang="0">
                  <a:pos x="69" y="189"/>
                </a:cxn>
                <a:cxn ang="0">
                  <a:pos x="167" y="288"/>
                </a:cxn>
                <a:cxn ang="0">
                  <a:pos x="172" y="292"/>
                </a:cxn>
                <a:cxn ang="0">
                  <a:pos x="183" y="297"/>
                </a:cxn>
                <a:cxn ang="0">
                  <a:pos x="196" y="297"/>
                </a:cxn>
                <a:cxn ang="0">
                  <a:pos x="208" y="292"/>
                </a:cxn>
                <a:cxn ang="0">
                  <a:pos x="339" y="162"/>
                </a:cxn>
                <a:cxn ang="0">
                  <a:pos x="348" y="151"/>
                </a:cxn>
                <a:cxn ang="0">
                  <a:pos x="359" y="122"/>
                </a:cxn>
                <a:cxn ang="0">
                  <a:pos x="361" y="33"/>
                </a:cxn>
                <a:cxn ang="0">
                  <a:pos x="361" y="26"/>
                </a:cxn>
                <a:cxn ang="0">
                  <a:pos x="355" y="15"/>
                </a:cxn>
                <a:cxn ang="0">
                  <a:pos x="346" y="6"/>
                </a:cxn>
                <a:cxn ang="0">
                  <a:pos x="335" y="2"/>
                </a:cxn>
                <a:cxn ang="0">
                  <a:pos x="330" y="0"/>
                </a:cxn>
                <a:cxn ang="0">
                  <a:pos x="286" y="107"/>
                </a:cxn>
                <a:cxn ang="0">
                  <a:pos x="274" y="105"/>
                </a:cxn>
                <a:cxn ang="0">
                  <a:pos x="263" y="98"/>
                </a:cxn>
                <a:cxn ang="0">
                  <a:pos x="257" y="87"/>
                </a:cxn>
                <a:cxn ang="0">
                  <a:pos x="254" y="74"/>
                </a:cxn>
                <a:cxn ang="0">
                  <a:pos x="256" y="69"/>
                </a:cxn>
                <a:cxn ang="0">
                  <a:pos x="259" y="58"/>
                </a:cxn>
                <a:cxn ang="0">
                  <a:pos x="268" y="49"/>
                </a:cxn>
                <a:cxn ang="0">
                  <a:pos x="279" y="44"/>
                </a:cxn>
                <a:cxn ang="0">
                  <a:pos x="286" y="44"/>
                </a:cxn>
                <a:cxn ang="0">
                  <a:pos x="299" y="45"/>
                </a:cxn>
                <a:cxn ang="0">
                  <a:pos x="308" y="53"/>
                </a:cxn>
                <a:cxn ang="0">
                  <a:pos x="315" y="64"/>
                </a:cxn>
                <a:cxn ang="0">
                  <a:pos x="319" y="74"/>
                </a:cxn>
                <a:cxn ang="0">
                  <a:pos x="317" y="82"/>
                </a:cxn>
                <a:cxn ang="0">
                  <a:pos x="314" y="93"/>
                </a:cxn>
                <a:cxn ang="0">
                  <a:pos x="304" y="102"/>
                </a:cxn>
                <a:cxn ang="0">
                  <a:pos x="292" y="107"/>
                </a:cxn>
                <a:cxn ang="0">
                  <a:pos x="286" y="107"/>
                </a:cxn>
                <a:cxn ang="0">
                  <a:pos x="141" y="294"/>
                </a:cxn>
                <a:cxn ang="0">
                  <a:pos x="130" y="297"/>
                </a:cxn>
                <a:cxn ang="0">
                  <a:pos x="112" y="294"/>
                </a:cxn>
                <a:cxn ang="0">
                  <a:pos x="9" y="194"/>
                </a:cxn>
                <a:cxn ang="0">
                  <a:pos x="5" y="189"/>
                </a:cxn>
                <a:cxn ang="0">
                  <a:pos x="0" y="178"/>
                </a:cxn>
                <a:cxn ang="0">
                  <a:pos x="0" y="165"/>
                </a:cxn>
                <a:cxn ang="0">
                  <a:pos x="5" y="154"/>
                </a:cxn>
                <a:cxn ang="0">
                  <a:pos x="136" y="24"/>
                </a:cxn>
                <a:cxn ang="0">
                  <a:pos x="147" y="15"/>
                </a:cxn>
                <a:cxn ang="0">
                  <a:pos x="176" y="2"/>
                </a:cxn>
                <a:cxn ang="0">
                  <a:pos x="27" y="163"/>
                </a:cxn>
                <a:cxn ang="0">
                  <a:pos x="23" y="167"/>
                </a:cxn>
                <a:cxn ang="0">
                  <a:pos x="23" y="176"/>
                </a:cxn>
                <a:cxn ang="0">
                  <a:pos x="27" y="180"/>
                </a:cxn>
              </a:cxnLst>
              <a:rect l="0" t="0" r="r" b="b"/>
              <a:pathLst>
                <a:path w="361" h="297">
                  <a:moveTo>
                    <a:pt x="330" y="0"/>
                  </a:moveTo>
                  <a:lnTo>
                    <a:pt x="254" y="0"/>
                  </a:lnTo>
                  <a:lnTo>
                    <a:pt x="254" y="0"/>
                  </a:lnTo>
                  <a:lnTo>
                    <a:pt x="239" y="2"/>
                  </a:lnTo>
                  <a:lnTo>
                    <a:pt x="225" y="7"/>
                  </a:lnTo>
                  <a:lnTo>
                    <a:pt x="210" y="15"/>
                  </a:lnTo>
                  <a:lnTo>
                    <a:pt x="199" y="24"/>
                  </a:lnTo>
                  <a:lnTo>
                    <a:pt x="74" y="149"/>
                  </a:lnTo>
                  <a:lnTo>
                    <a:pt x="74" y="149"/>
                  </a:lnTo>
                  <a:lnTo>
                    <a:pt x="69" y="154"/>
                  </a:lnTo>
                  <a:lnTo>
                    <a:pt x="67" y="160"/>
                  </a:lnTo>
                  <a:lnTo>
                    <a:pt x="65" y="165"/>
                  </a:lnTo>
                  <a:lnTo>
                    <a:pt x="63" y="172"/>
                  </a:lnTo>
                  <a:lnTo>
                    <a:pt x="65" y="178"/>
                  </a:lnTo>
                  <a:lnTo>
                    <a:pt x="67" y="183"/>
                  </a:lnTo>
                  <a:lnTo>
                    <a:pt x="69" y="189"/>
                  </a:lnTo>
                  <a:lnTo>
                    <a:pt x="74" y="194"/>
                  </a:lnTo>
                  <a:lnTo>
                    <a:pt x="167" y="288"/>
                  </a:lnTo>
                  <a:lnTo>
                    <a:pt x="167" y="288"/>
                  </a:lnTo>
                  <a:lnTo>
                    <a:pt x="172" y="292"/>
                  </a:lnTo>
                  <a:lnTo>
                    <a:pt x="178" y="296"/>
                  </a:lnTo>
                  <a:lnTo>
                    <a:pt x="183" y="297"/>
                  </a:lnTo>
                  <a:lnTo>
                    <a:pt x="190" y="297"/>
                  </a:lnTo>
                  <a:lnTo>
                    <a:pt x="196" y="297"/>
                  </a:lnTo>
                  <a:lnTo>
                    <a:pt x="201" y="296"/>
                  </a:lnTo>
                  <a:lnTo>
                    <a:pt x="208" y="292"/>
                  </a:lnTo>
                  <a:lnTo>
                    <a:pt x="212" y="288"/>
                  </a:lnTo>
                  <a:lnTo>
                    <a:pt x="339" y="162"/>
                  </a:lnTo>
                  <a:lnTo>
                    <a:pt x="339" y="162"/>
                  </a:lnTo>
                  <a:lnTo>
                    <a:pt x="348" y="151"/>
                  </a:lnTo>
                  <a:lnTo>
                    <a:pt x="355" y="136"/>
                  </a:lnTo>
                  <a:lnTo>
                    <a:pt x="359" y="122"/>
                  </a:lnTo>
                  <a:lnTo>
                    <a:pt x="361" y="107"/>
                  </a:lnTo>
                  <a:lnTo>
                    <a:pt x="361" y="33"/>
                  </a:lnTo>
                  <a:lnTo>
                    <a:pt x="361" y="33"/>
                  </a:lnTo>
                  <a:lnTo>
                    <a:pt x="361" y="26"/>
                  </a:lnTo>
                  <a:lnTo>
                    <a:pt x="359" y="20"/>
                  </a:lnTo>
                  <a:lnTo>
                    <a:pt x="355" y="15"/>
                  </a:lnTo>
                  <a:lnTo>
                    <a:pt x="352" y="9"/>
                  </a:lnTo>
                  <a:lnTo>
                    <a:pt x="346" y="6"/>
                  </a:lnTo>
                  <a:lnTo>
                    <a:pt x="341" y="4"/>
                  </a:lnTo>
                  <a:lnTo>
                    <a:pt x="335" y="2"/>
                  </a:lnTo>
                  <a:lnTo>
                    <a:pt x="330" y="0"/>
                  </a:lnTo>
                  <a:lnTo>
                    <a:pt x="330" y="0"/>
                  </a:lnTo>
                  <a:close/>
                  <a:moveTo>
                    <a:pt x="286" y="107"/>
                  </a:moveTo>
                  <a:lnTo>
                    <a:pt x="286" y="107"/>
                  </a:lnTo>
                  <a:lnTo>
                    <a:pt x="279" y="107"/>
                  </a:lnTo>
                  <a:lnTo>
                    <a:pt x="274" y="105"/>
                  </a:lnTo>
                  <a:lnTo>
                    <a:pt x="268" y="102"/>
                  </a:lnTo>
                  <a:lnTo>
                    <a:pt x="263" y="98"/>
                  </a:lnTo>
                  <a:lnTo>
                    <a:pt x="259" y="93"/>
                  </a:lnTo>
                  <a:lnTo>
                    <a:pt x="257" y="87"/>
                  </a:lnTo>
                  <a:lnTo>
                    <a:pt x="256" y="82"/>
                  </a:lnTo>
                  <a:lnTo>
                    <a:pt x="254" y="74"/>
                  </a:lnTo>
                  <a:lnTo>
                    <a:pt x="254" y="74"/>
                  </a:lnTo>
                  <a:lnTo>
                    <a:pt x="256" y="69"/>
                  </a:lnTo>
                  <a:lnTo>
                    <a:pt x="257" y="64"/>
                  </a:lnTo>
                  <a:lnTo>
                    <a:pt x="259" y="58"/>
                  </a:lnTo>
                  <a:lnTo>
                    <a:pt x="263" y="53"/>
                  </a:lnTo>
                  <a:lnTo>
                    <a:pt x="268" y="49"/>
                  </a:lnTo>
                  <a:lnTo>
                    <a:pt x="274" y="45"/>
                  </a:lnTo>
                  <a:lnTo>
                    <a:pt x="279" y="44"/>
                  </a:lnTo>
                  <a:lnTo>
                    <a:pt x="286" y="44"/>
                  </a:lnTo>
                  <a:lnTo>
                    <a:pt x="286" y="44"/>
                  </a:lnTo>
                  <a:lnTo>
                    <a:pt x="292" y="44"/>
                  </a:lnTo>
                  <a:lnTo>
                    <a:pt x="299" y="45"/>
                  </a:lnTo>
                  <a:lnTo>
                    <a:pt x="304" y="49"/>
                  </a:lnTo>
                  <a:lnTo>
                    <a:pt x="308" y="53"/>
                  </a:lnTo>
                  <a:lnTo>
                    <a:pt x="314" y="58"/>
                  </a:lnTo>
                  <a:lnTo>
                    <a:pt x="315" y="64"/>
                  </a:lnTo>
                  <a:lnTo>
                    <a:pt x="317" y="69"/>
                  </a:lnTo>
                  <a:lnTo>
                    <a:pt x="319" y="74"/>
                  </a:lnTo>
                  <a:lnTo>
                    <a:pt x="319" y="74"/>
                  </a:lnTo>
                  <a:lnTo>
                    <a:pt x="317" y="82"/>
                  </a:lnTo>
                  <a:lnTo>
                    <a:pt x="315" y="87"/>
                  </a:lnTo>
                  <a:lnTo>
                    <a:pt x="314" y="93"/>
                  </a:lnTo>
                  <a:lnTo>
                    <a:pt x="308" y="98"/>
                  </a:lnTo>
                  <a:lnTo>
                    <a:pt x="304" y="102"/>
                  </a:lnTo>
                  <a:lnTo>
                    <a:pt x="299" y="105"/>
                  </a:lnTo>
                  <a:lnTo>
                    <a:pt x="292" y="107"/>
                  </a:lnTo>
                  <a:lnTo>
                    <a:pt x="286" y="107"/>
                  </a:lnTo>
                  <a:lnTo>
                    <a:pt x="286" y="107"/>
                  </a:lnTo>
                  <a:close/>
                  <a:moveTo>
                    <a:pt x="27" y="180"/>
                  </a:moveTo>
                  <a:lnTo>
                    <a:pt x="141" y="294"/>
                  </a:lnTo>
                  <a:lnTo>
                    <a:pt x="141" y="294"/>
                  </a:lnTo>
                  <a:lnTo>
                    <a:pt x="130" y="297"/>
                  </a:lnTo>
                  <a:lnTo>
                    <a:pt x="121" y="297"/>
                  </a:lnTo>
                  <a:lnTo>
                    <a:pt x="112" y="294"/>
                  </a:lnTo>
                  <a:lnTo>
                    <a:pt x="103" y="288"/>
                  </a:lnTo>
                  <a:lnTo>
                    <a:pt x="9" y="194"/>
                  </a:lnTo>
                  <a:lnTo>
                    <a:pt x="9" y="194"/>
                  </a:lnTo>
                  <a:lnTo>
                    <a:pt x="5" y="189"/>
                  </a:lnTo>
                  <a:lnTo>
                    <a:pt x="2" y="183"/>
                  </a:lnTo>
                  <a:lnTo>
                    <a:pt x="0" y="178"/>
                  </a:lnTo>
                  <a:lnTo>
                    <a:pt x="0" y="172"/>
                  </a:lnTo>
                  <a:lnTo>
                    <a:pt x="0" y="165"/>
                  </a:lnTo>
                  <a:lnTo>
                    <a:pt x="2" y="160"/>
                  </a:lnTo>
                  <a:lnTo>
                    <a:pt x="5" y="154"/>
                  </a:lnTo>
                  <a:lnTo>
                    <a:pt x="9" y="149"/>
                  </a:lnTo>
                  <a:lnTo>
                    <a:pt x="136" y="24"/>
                  </a:lnTo>
                  <a:lnTo>
                    <a:pt x="136" y="24"/>
                  </a:lnTo>
                  <a:lnTo>
                    <a:pt x="147" y="15"/>
                  </a:lnTo>
                  <a:lnTo>
                    <a:pt x="161" y="7"/>
                  </a:lnTo>
                  <a:lnTo>
                    <a:pt x="176" y="2"/>
                  </a:lnTo>
                  <a:lnTo>
                    <a:pt x="190" y="0"/>
                  </a:lnTo>
                  <a:lnTo>
                    <a:pt x="27" y="163"/>
                  </a:lnTo>
                  <a:lnTo>
                    <a:pt x="27" y="163"/>
                  </a:lnTo>
                  <a:lnTo>
                    <a:pt x="23" y="167"/>
                  </a:lnTo>
                  <a:lnTo>
                    <a:pt x="23" y="172"/>
                  </a:lnTo>
                  <a:lnTo>
                    <a:pt x="23" y="176"/>
                  </a:lnTo>
                  <a:lnTo>
                    <a:pt x="27" y="180"/>
                  </a:lnTo>
                  <a:lnTo>
                    <a:pt x="27" y="180"/>
                  </a:lnTo>
                  <a:close/>
                </a:path>
              </a:pathLst>
            </a:custGeom>
            <a:grpFill/>
            <a:ln w="9525">
              <a:noFill/>
              <a:round/>
              <a:headEnd/>
              <a:tailEnd/>
            </a:ln>
          </p:spPr>
          <p:txBody>
            <a:bodyPr vert="horz" wrap="square" lIns="121917" tIns="60959" rIns="121917" bIns="60959" numCol="1" anchor="t" anchorCtr="0" compatLnSpc="1">
              <a:prstTxWarp prst="textNoShape">
                <a:avLst/>
              </a:prstTxWarp>
            </a:bodyPr>
            <a:lstStyle/>
            <a:p>
              <a:endParaRPr lang="en-US" sz="2400" dirty="0"/>
            </a:p>
          </p:txBody>
        </p:sp>
      </p:grpSp>
      <p:grpSp>
        <p:nvGrpSpPr>
          <p:cNvPr id="18" name="组合 17"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5027001" y="3704507"/>
            <a:ext cx="2316969" cy="1039840"/>
            <a:chOff x="5027001" y="3719285"/>
            <a:chExt cx="2316969" cy="1039840"/>
          </a:xfrm>
          <a:solidFill>
            <a:srgbClr val="8DC22A"/>
          </a:solidFill>
        </p:grpSpPr>
        <p:sp>
          <p:nvSpPr>
            <p:cNvPr id="20" name="Freeform 7"/>
            <p:cNvSpPr>
              <a:spLocks/>
            </p:cNvSpPr>
            <p:nvPr/>
          </p:nvSpPr>
          <p:spPr bwMode="auto">
            <a:xfrm>
              <a:off x="5027001" y="3719285"/>
              <a:ext cx="2316969"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endParaRPr lang="en-US" sz="2400"/>
            </a:p>
          </p:txBody>
        </p:sp>
        <p:grpSp>
          <p:nvGrpSpPr>
            <p:cNvPr id="21" name="Group 77"/>
            <p:cNvGrpSpPr/>
            <p:nvPr/>
          </p:nvGrpSpPr>
          <p:grpSpPr>
            <a:xfrm>
              <a:off x="5869058" y="3989143"/>
              <a:ext cx="653147" cy="500124"/>
              <a:chOff x="5552261" y="1554043"/>
              <a:chExt cx="363359" cy="278229"/>
            </a:xfrm>
            <a:grpFill/>
          </p:grpSpPr>
          <p:sp>
            <p:nvSpPr>
              <p:cNvPr id="22" name="Freeform 96"/>
              <p:cNvSpPr>
                <a:spLocks/>
              </p:cNvSpPr>
              <p:nvPr/>
            </p:nvSpPr>
            <p:spPr bwMode="auto">
              <a:xfrm>
                <a:off x="5552261" y="1715997"/>
                <a:ext cx="363359" cy="116275"/>
              </a:xfrm>
              <a:custGeom>
                <a:avLst/>
                <a:gdLst/>
                <a:ahLst/>
                <a:cxnLst>
                  <a:cxn ang="0">
                    <a:pos x="211" y="31"/>
                  </a:cxn>
                  <a:cxn ang="0">
                    <a:pos x="140" y="31"/>
                  </a:cxn>
                  <a:cxn ang="0">
                    <a:pos x="140" y="0"/>
                  </a:cxn>
                  <a:cxn ang="0">
                    <a:pos x="0" y="0"/>
                  </a:cxn>
                  <a:cxn ang="0">
                    <a:pos x="0" y="96"/>
                  </a:cxn>
                  <a:cxn ang="0">
                    <a:pos x="0" y="96"/>
                  </a:cxn>
                  <a:cxn ang="0">
                    <a:pos x="2" y="102"/>
                  </a:cxn>
                  <a:cxn ang="0">
                    <a:pos x="4" y="107"/>
                  </a:cxn>
                  <a:cxn ang="0">
                    <a:pos x="9" y="111"/>
                  </a:cxn>
                  <a:cxn ang="0">
                    <a:pos x="17" y="112"/>
                  </a:cxn>
                  <a:cxn ang="0">
                    <a:pos x="334" y="112"/>
                  </a:cxn>
                  <a:cxn ang="0">
                    <a:pos x="334" y="112"/>
                  </a:cxn>
                  <a:cxn ang="0">
                    <a:pos x="341" y="111"/>
                  </a:cxn>
                  <a:cxn ang="0">
                    <a:pos x="347" y="107"/>
                  </a:cxn>
                  <a:cxn ang="0">
                    <a:pos x="350" y="102"/>
                  </a:cxn>
                  <a:cxn ang="0">
                    <a:pos x="350" y="96"/>
                  </a:cxn>
                  <a:cxn ang="0">
                    <a:pos x="350" y="0"/>
                  </a:cxn>
                  <a:cxn ang="0">
                    <a:pos x="211" y="0"/>
                  </a:cxn>
                  <a:cxn ang="0">
                    <a:pos x="211" y="31"/>
                  </a:cxn>
                </a:cxnLst>
                <a:rect l="0" t="0" r="r" b="b"/>
                <a:pathLst>
                  <a:path w="350" h="112">
                    <a:moveTo>
                      <a:pt x="211" y="31"/>
                    </a:moveTo>
                    <a:lnTo>
                      <a:pt x="140" y="31"/>
                    </a:lnTo>
                    <a:lnTo>
                      <a:pt x="140" y="0"/>
                    </a:lnTo>
                    <a:lnTo>
                      <a:pt x="0" y="0"/>
                    </a:lnTo>
                    <a:lnTo>
                      <a:pt x="0" y="96"/>
                    </a:lnTo>
                    <a:lnTo>
                      <a:pt x="0" y="96"/>
                    </a:lnTo>
                    <a:lnTo>
                      <a:pt x="2" y="102"/>
                    </a:lnTo>
                    <a:lnTo>
                      <a:pt x="4" y="107"/>
                    </a:lnTo>
                    <a:lnTo>
                      <a:pt x="9" y="111"/>
                    </a:lnTo>
                    <a:lnTo>
                      <a:pt x="17" y="112"/>
                    </a:lnTo>
                    <a:lnTo>
                      <a:pt x="334" y="112"/>
                    </a:lnTo>
                    <a:lnTo>
                      <a:pt x="334" y="112"/>
                    </a:lnTo>
                    <a:lnTo>
                      <a:pt x="341" y="111"/>
                    </a:lnTo>
                    <a:lnTo>
                      <a:pt x="347" y="107"/>
                    </a:lnTo>
                    <a:lnTo>
                      <a:pt x="350" y="102"/>
                    </a:lnTo>
                    <a:lnTo>
                      <a:pt x="350" y="96"/>
                    </a:lnTo>
                    <a:lnTo>
                      <a:pt x="350" y="0"/>
                    </a:lnTo>
                    <a:lnTo>
                      <a:pt x="211" y="0"/>
                    </a:lnTo>
                    <a:lnTo>
                      <a:pt x="211" y="31"/>
                    </a:lnTo>
                    <a:close/>
                  </a:path>
                </a:pathLst>
              </a:custGeom>
              <a:grpFill/>
              <a:ln w="9525">
                <a:noFill/>
                <a:round/>
                <a:headEnd/>
                <a:tailEnd/>
              </a:ln>
            </p:spPr>
            <p:txBody>
              <a:bodyPr vert="horz" wrap="square" lIns="162560" tIns="81280" rIns="162560" bIns="81280" numCol="1" anchor="t" anchorCtr="0" compatLnSpc="1">
                <a:prstTxWarp prst="textNoShape">
                  <a:avLst/>
                </a:prstTxWarp>
              </a:bodyPr>
              <a:lstStyle/>
              <a:p>
                <a:endParaRPr lang="en-US" sz="2400" dirty="0"/>
              </a:p>
            </p:txBody>
          </p:sp>
          <p:sp>
            <p:nvSpPr>
              <p:cNvPr id="23" name="Freeform 97"/>
              <p:cNvSpPr>
                <a:spLocks noEditPoints="1"/>
              </p:cNvSpPr>
              <p:nvPr/>
            </p:nvSpPr>
            <p:spPr bwMode="auto">
              <a:xfrm>
                <a:off x="5552261" y="1554043"/>
                <a:ext cx="363359" cy="137038"/>
              </a:xfrm>
              <a:custGeom>
                <a:avLst/>
                <a:gdLst/>
                <a:ahLst/>
                <a:cxnLst>
                  <a:cxn ang="0">
                    <a:pos x="334" y="42"/>
                  </a:cxn>
                  <a:cxn ang="0">
                    <a:pos x="225" y="42"/>
                  </a:cxn>
                  <a:cxn ang="0">
                    <a:pos x="225" y="42"/>
                  </a:cxn>
                  <a:cxn ang="0">
                    <a:pos x="225" y="5"/>
                  </a:cxn>
                  <a:cxn ang="0">
                    <a:pos x="225" y="5"/>
                  </a:cxn>
                  <a:cxn ang="0">
                    <a:pos x="225" y="2"/>
                  </a:cxn>
                  <a:cxn ang="0">
                    <a:pos x="223" y="0"/>
                  </a:cxn>
                  <a:cxn ang="0">
                    <a:pos x="222" y="0"/>
                  </a:cxn>
                  <a:cxn ang="0">
                    <a:pos x="120" y="0"/>
                  </a:cxn>
                  <a:cxn ang="0">
                    <a:pos x="120" y="0"/>
                  </a:cxn>
                  <a:cxn ang="0">
                    <a:pos x="118" y="2"/>
                  </a:cxn>
                  <a:cxn ang="0">
                    <a:pos x="116" y="4"/>
                  </a:cxn>
                  <a:cxn ang="0">
                    <a:pos x="115" y="5"/>
                  </a:cxn>
                  <a:cxn ang="0">
                    <a:pos x="115" y="5"/>
                  </a:cxn>
                  <a:cxn ang="0">
                    <a:pos x="115" y="42"/>
                  </a:cxn>
                  <a:cxn ang="0">
                    <a:pos x="17" y="42"/>
                  </a:cxn>
                  <a:cxn ang="0">
                    <a:pos x="17" y="42"/>
                  </a:cxn>
                  <a:cxn ang="0">
                    <a:pos x="9" y="42"/>
                  </a:cxn>
                  <a:cxn ang="0">
                    <a:pos x="4" y="45"/>
                  </a:cxn>
                  <a:cxn ang="0">
                    <a:pos x="2" y="51"/>
                  </a:cxn>
                  <a:cxn ang="0">
                    <a:pos x="0" y="58"/>
                  </a:cxn>
                  <a:cxn ang="0">
                    <a:pos x="0" y="130"/>
                  </a:cxn>
                  <a:cxn ang="0">
                    <a:pos x="350" y="130"/>
                  </a:cxn>
                  <a:cxn ang="0">
                    <a:pos x="350" y="58"/>
                  </a:cxn>
                  <a:cxn ang="0">
                    <a:pos x="350" y="58"/>
                  </a:cxn>
                  <a:cxn ang="0">
                    <a:pos x="350" y="51"/>
                  </a:cxn>
                  <a:cxn ang="0">
                    <a:pos x="347" y="45"/>
                  </a:cxn>
                  <a:cxn ang="0">
                    <a:pos x="341" y="42"/>
                  </a:cxn>
                  <a:cxn ang="0">
                    <a:pos x="334" y="42"/>
                  </a:cxn>
                  <a:cxn ang="0">
                    <a:pos x="334" y="42"/>
                  </a:cxn>
                  <a:cxn ang="0">
                    <a:pos x="133" y="42"/>
                  </a:cxn>
                  <a:cxn ang="0">
                    <a:pos x="133" y="13"/>
                  </a:cxn>
                  <a:cxn ang="0">
                    <a:pos x="209" y="13"/>
                  </a:cxn>
                  <a:cxn ang="0">
                    <a:pos x="209" y="42"/>
                  </a:cxn>
                  <a:cxn ang="0">
                    <a:pos x="133" y="42"/>
                  </a:cxn>
                </a:cxnLst>
                <a:rect l="0" t="0" r="r" b="b"/>
                <a:pathLst>
                  <a:path w="350" h="130">
                    <a:moveTo>
                      <a:pt x="334" y="42"/>
                    </a:moveTo>
                    <a:lnTo>
                      <a:pt x="225" y="42"/>
                    </a:lnTo>
                    <a:lnTo>
                      <a:pt x="225" y="42"/>
                    </a:lnTo>
                    <a:lnTo>
                      <a:pt x="225" y="5"/>
                    </a:lnTo>
                    <a:lnTo>
                      <a:pt x="225" y="5"/>
                    </a:lnTo>
                    <a:lnTo>
                      <a:pt x="225" y="2"/>
                    </a:lnTo>
                    <a:lnTo>
                      <a:pt x="223" y="0"/>
                    </a:lnTo>
                    <a:lnTo>
                      <a:pt x="222" y="0"/>
                    </a:lnTo>
                    <a:lnTo>
                      <a:pt x="120" y="0"/>
                    </a:lnTo>
                    <a:lnTo>
                      <a:pt x="120" y="0"/>
                    </a:lnTo>
                    <a:lnTo>
                      <a:pt x="118" y="2"/>
                    </a:lnTo>
                    <a:lnTo>
                      <a:pt x="116" y="4"/>
                    </a:lnTo>
                    <a:lnTo>
                      <a:pt x="115" y="5"/>
                    </a:lnTo>
                    <a:lnTo>
                      <a:pt x="115" y="5"/>
                    </a:lnTo>
                    <a:lnTo>
                      <a:pt x="115" y="42"/>
                    </a:lnTo>
                    <a:lnTo>
                      <a:pt x="17" y="42"/>
                    </a:lnTo>
                    <a:lnTo>
                      <a:pt x="17" y="42"/>
                    </a:lnTo>
                    <a:lnTo>
                      <a:pt x="9" y="42"/>
                    </a:lnTo>
                    <a:lnTo>
                      <a:pt x="4" y="45"/>
                    </a:lnTo>
                    <a:lnTo>
                      <a:pt x="2" y="51"/>
                    </a:lnTo>
                    <a:lnTo>
                      <a:pt x="0" y="58"/>
                    </a:lnTo>
                    <a:lnTo>
                      <a:pt x="0" y="130"/>
                    </a:lnTo>
                    <a:lnTo>
                      <a:pt x="350" y="130"/>
                    </a:lnTo>
                    <a:lnTo>
                      <a:pt x="350" y="58"/>
                    </a:lnTo>
                    <a:lnTo>
                      <a:pt x="350" y="58"/>
                    </a:lnTo>
                    <a:lnTo>
                      <a:pt x="350" y="51"/>
                    </a:lnTo>
                    <a:lnTo>
                      <a:pt x="347" y="45"/>
                    </a:lnTo>
                    <a:lnTo>
                      <a:pt x="341" y="42"/>
                    </a:lnTo>
                    <a:lnTo>
                      <a:pt x="334" y="42"/>
                    </a:lnTo>
                    <a:lnTo>
                      <a:pt x="334" y="42"/>
                    </a:lnTo>
                    <a:close/>
                    <a:moveTo>
                      <a:pt x="133" y="42"/>
                    </a:moveTo>
                    <a:lnTo>
                      <a:pt x="133" y="13"/>
                    </a:lnTo>
                    <a:lnTo>
                      <a:pt x="209" y="13"/>
                    </a:lnTo>
                    <a:lnTo>
                      <a:pt x="209" y="42"/>
                    </a:lnTo>
                    <a:lnTo>
                      <a:pt x="133" y="42"/>
                    </a:lnTo>
                    <a:close/>
                  </a:path>
                </a:pathLst>
              </a:custGeom>
              <a:grpFill/>
              <a:ln w="9525">
                <a:noFill/>
                <a:round/>
                <a:headEnd/>
                <a:tailEnd/>
              </a:ln>
            </p:spPr>
            <p:txBody>
              <a:bodyPr vert="horz" wrap="square" lIns="162560" tIns="81280" rIns="162560" bIns="81280" numCol="1" anchor="t" anchorCtr="0" compatLnSpc="1">
                <a:prstTxWarp prst="textNoShape">
                  <a:avLst/>
                </a:prstTxWarp>
              </a:bodyPr>
              <a:lstStyle/>
              <a:p>
                <a:endParaRPr lang="en-US" sz="2400" dirty="0"/>
              </a:p>
            </p:txBody>
          </p:sp>
          <p:sp>
            <p:nvSpPr>
              <p:cNvPr id="24" name="Rectangle 98"/>
              <p:cNvSpPr>
                <a:spLocks noChangeArrowheads="1"/>
              </p:cNvSpPr>
              <p:nvPr/>
            </p:nvSpPr>
            <p:spPr bwMode="auto">
              <a:xfrm>
                <a:off x="5710062" y="1715997"/>
                <a:ext cx="45679" cy="18688"/>
              </a:xfrm>
              <a:prstGeom prst="rect">
                <a:avLst/>
              </a:prstGeom>
              <a:grpFill/>
              <a:ln w="9525">
                <a:noFill/>
                <a:miter lim="800000"/>
                <a:headEnd/>
                <a:tailEnd/>
              </a:ln>
            </p:spPr>
            <p:txBody>
              <a:bodyPr vert="horz" wrap="square" lIns="162560" tIns="81280" rIns="162560" bIns="81280" numCol="1" anchor="t" anchorCtr="0" compatLnSpc="1">
                <a:prstTxWarp prst="textNoShape">
                  <a:avLst/>
                </a:prstTxWarp>
              </a:bodyPr>
              <a:lstStyle/>
              <a:p>
                <a:endParaRPr lang="en-US" sz="2400" dirty="0"/>
              </a:p>
            </p:txBody>
          </p:sp>
        </p:grpSp>
      </p:grpSp>
      <p:grpSp>
        <p:nvGrpSpPr>
          <p:cNvPr id="25" name="组合 24"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7343970" y="3704507"/>
            <a:ext cx="2316969" cy="1039840"/>
            <a:chOff x="7343970" y="3719285"/>
            <a:chExt cx="2316969" cy="1039840"/>
          </a:xfrm>
          <a:solidFill>
            <a:srgbClr val="404040"/>
          </a:solidFill>
        </p:grpSpPr>
        <p:sp>
          <p:nvSpPr>
            <p:cNvPr id="26" name="Freeform 8"/>
            <p:cNvSpPr>
              <a:spLocks/>
            </p:cNvSpPr>
            <p:nvPr/>
          </p:nvSpPr>
          <p:spPr bwMode="auto">
            <a:xfrm>
              <a:off x="7343970" y="3719285"/>
              <a:ext cx="2316969"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endParaRPr lang="en-US" sz="2400"/>
            </a:p>
          </p:txBody>
        </p:sp>
        <p:sp>
          <p:nvSpPr>
            <p:cNvPr id="27" name="Freeform 104"/>
            <p:cNvSpPr>
              <a:spLocks noEditPoints="1"/>
            </p:cNvSpPr>
            <p:nvPr/>
          </p:nvSpPr>
          <p:spPr bwMode="auto">
            <a:xfrm>
              <a:off x="8213200" y="3925693"/>
              <a:ext cx="578504" cy="563577"/>
            </a:xfrm>
            <a:custGeom>
              <a:avLst/>
              <a:gdLst/>
              <a:ahLst/>
              <a:cxnLst>
                <a:cxn ang="0">
                  <a:pos x="243" y="45"/>
                </a:cxn>
                <a:cxn ang="0">
                  <a:pos x="243" y="20"/>
                </a:cxn>
                <a:cxn ang="0">
                  <a:pos x="238" y="6"/>
                </a:cxn>
                <a:cxn ang="0">
                  <a:pos x="221" y="0"/>
                </a:cxn>
                <a:cxn ang="0">
                  <a:pos x="214" y="2"/>
                </a:cxn>
                <a:cxn ang="0">
                  <a:pos x="203" y="13"/>
                </a:cxn>
                <a:cxn ang="0">
                  <a:pos x="202" y="45"/>
                </a:cxn>
                <a:cxn ang="0">
                  <a:pos x="109" y="20"/>
                </a:cxn>
                <a:cxn ang="0">
                  <a:pos x="107" y="13"/>
                </a:cxn>
                <a:cxn ang="0">
                  <a:pos x="96" y="2"/>
                </a:cxn>
                <a:cxn ang="0">
                  <a:pos x="87" y="0"/>
                </a:cxn>
                <a:cxn ang="0">
                  <a:pos x="73" y="6"/>
                </a:cxn>
                <a:cxn ang="0">
                  <a:pos x="67" y="20"/>
                </a:cxn>
                <a:cxn ang="0">
                  <a:pos x="17" y="45"/>
                </a:cxn>
                <a:cxn ang="0">
                  <a:pos x="9" y="47"/>
                </a:cxn>
                <a:cxn ang="0">
                  <a:pos x="2" y="54"/>
                </a:cxn>
                <a:cxn ang="0">
                  <a:pos x="0" y="287"/>
                </a:cxn>
                <a:cxn ang="0">
                  <a:pos x="2" y="292"/>
                </a:cxn>
                <a:cxn ang="0">
                  <a:pos x="9" y="301"/>
                </a:cxn>
                <a:cxn ang="0">
                  <a:pos x="294" y="301"/>
                </a:cxn>
                <a:cxn ang="0">
                  <a:pos x="301" y="301"/>
                </a:cxn>
                <a:cxn ang="0">
                  <a:pos x="308" y="292"/>
                </a:cxn>
                <a:cxn ang="0">
                  <a:pos x="310" y="62"/>
                </a:cxn>
                <a:cxn ang="0">
                  <a:pos x="308" y="54"/>
                </a:cxn>
                <a:cxn ang="0">
                  <a:pos x="301" y="47"/>
                </a:cxn>
                <a:cxn ang="0">
                  <a:pos x="294" y="45"/>
                </a:cxn>
                <a:cxn ang="0">
                  <a:pos x="145" y="156"/>
                </a:cxn>
                <a:cxn ang="0">
                  <a:pos x="96" y="114"/>
                </a:cxn>
                <a:cxn ang="0">
                  <a:pos x="165" y="114"/>
                </a:cxn>
                <a:cxn ang="0">
                  <a:pos x="214" y="156"/>
                </a:cxn>
                <a:cxn ang="0">
                  <a:pos x="165" y="114"/>
                </a:cxn>
                <a:cxn ang="0">
                  <a:pos x="75" y="156"/>
                </a:cxn>
                <a:cxn ang="0">
                  <a:pos x="31" y="114"/>
                </a:cxn>
                <a:cxn ang="0">
                  <a:pos x="75" y="178"/>
                </a:cxn>
                <a:cxn ang="0">
                  <a:pos x="31" y="209"/>
                </a:cxn>
                <a:cxn ang="0">
                  <a:pos x="75" y="178"/>
                </a:cxn>
                <a:cxn ang="0">
                  <a:pos x="145" y="178"/>
                </a:cxn>
                <a:cxn ang="0">
                  <a:pos x="96" y="209"/>
                </a:cxn>
                <a:cxn ang="0">
                  <a:pos x="145" y="229"/>
                </a:cxn>
                <a:cxn ang="0">
                  <a:pos x="96" y="270"/>
                </a:cxn>
                <a:cxn ang="0">
                  <a:pos x="145" y="229"/>
                </a:cxn>
                <a:cxn ang="0">
                  <a:pos x="214" y="229"/>
                </a:cxn>
                <a:cxn ang="0">
                  <a:pos x="165" y="270"/>
                </a:cxn>
                <a:cxn ang="0">
                  <a:pos x="165" y="209"/>
                </a:cxn>
                <a:cxn ang="0">
                  <a:pos x="214" y="178"/>
                </a:cxn>
                <a:cxn ang="0">
                  <a:pos x="165" y="209"/>
                </a:cxn>
                <a:cxn ang="0">
                  <a:pos x="279" y="178"/>
                </a:cxn>
                <a:cxn ang="0">
                  <a:pos x="236" y="209"/>
                </a:cxn>
                <a:cxn ang="0">
                  <a:pos x="236" y="156"/>
                </a:cxn>
                <a:cxn ang="0">
                  <a:pos x="279" y="114"/>
                </a:cxn>
                <a:cxn ang="0">
                  <a:pos x="236" y="156"/>
                </a:cxn>
                <a:cxn ang="0">
                  <a:pos x="75" y="229"/>
                </a:cxn>
                <a:cxn ang="0">
                  <a:pos x="31" y="270"/>
                </a:cxn>
                <a:cxn ang="0">
                  <a:pos x="236" y="270"/>
                </a:cxn>
                <a:cxn ang="0">
                  <a:pos x="279" y="229"/>
                </a:cxn>
                <a:cxn ang="0">
                  <a:pos x="236" y="270"/>
                </a:cxn>
              </a:cxnLst>
              <a:rect l="0" t="0" r="r" b="b"/>
              <a:pathLst>
                <a:path w="310" h="301">
                  <a:moveTo>
                    <a:pt x="294" y="45"/>
                  </a:moveTo>
                  <a:lnTo>
                    <a:pt x="243" y="45"/>
                  </a:lnTo>
                  <a:lnTo>
                    <a:pt x="243" y="20"/>
                  </a:lnTo>
                  <a:lnTo>
                    <a:pt x="243" y="20"/>
                  </a:lnTo>
                  <a:lnTo>
                    <a:pt x="241" y="13"/>
                  </a:lnTo>
                  <a:lnTo>
                    <a:pt x="238" y="6"/>
                  </a:lnTo>
                  <a:lnTo>
                    <a:pt x="231" y="2"/>
                  </a:lnTo>
                  <a:lnTo>
                    <a:pt x="221" y="0"/>
                  </a:lnTo>
                  <a:lnTo>
                    <a:pt x="221" y="0"/>
                  </a:lnTo>
                  <a:lnTo>
                    <a:pt x="214" y="2"/>
                  </a:lnTo>
                  <a:lnTo>
                    <a:pt x="207" y="6"/>
                  </a:lnTo>
                  <a:lnTo>
                    <a:pt x="203" y="13"/>
                  </a:lnTo>
                  <a:lnTo>
                    <a:pt x="202" y="20"/>
                  </a:lnTo>
                  <a:lnTo>
                    <a:pt x="202" y="45"/>
                  </a:lnTo>
                  <a:lnTo>
                    <a:pt x="109" y="45"/>
                  </a:lnTo>
                  <a:lnTo>
                    <a:pt x="109" y="20"/>
                  </a:lnTo>
                  <a:lnTo>
                    <a:pt x="109" y="20"/>
                  </a:lnTo>
                  <a:lnTo>
                    <a:pt x="107" y="13"/>
                  </a:lnTo>
                  <a:lnTo>
                    <a:pt x="102" y="6"/>
                  </a:lnTo>
                  <a:lnTo>
                    <a:pt x="96" y="2"/>
                  </a:lnTo>
                  <a:lnTo>
                    <a:pt x="87" y="0"/>
                  </a:lnTo>
                  <a:lnTo>
                    <a:pt x="87" y="0"/>
                  </a:lnTo>
                  <a:lnTo>
                    <a:pt x="80" y="2"/>
                  </a:lnTo>
                  <a:lnTo>
                    <a:pt x="73" y="6"/>
                  </a:lnTo>
                  <a:lnTo>
                    <a:pt x="69" y="13"/>
                  </a:lnTo>
                  <a:lnTo>
                    <a:pt x="67" y="20"/>
                  </a:lnTo>
                  <a:lnTo>
                    <a:pt x="67" y="45"/>
                  </a:lnTo>
                  <a:lnTo>
                    <a:pt x="17" y="45"/>
                  </a:lnTo>
                  <a:lnTo>
                    <a:pt x="17" y="45"/>
                  </a:lnTo>
                  <a:lnTo>
                    <a:pt x="9" y="47"/>
                  </a:lnTo>
                  <a:lnTo>
                    <a:pt x="4" y="51"/>
                  </a:lnTo>
                  <a:lnTo>
                    <a:pt x="2" y="54"/>
                  </a:lnTo>
                  <a:lnTo>
                    <a:pt x="0" y="62"/>
                  </a:lnTo>
                  <a:lnTo>
                    <a:pt x="0" y="287"/>
                  </a:lnTo>
                  <a:lnTo>
                    <a:pt x="0" y="287"/>
                  </a:lnTo>
                  <a:lnTo>
                    <a:pt x="2" y="292"/>
                  </a:lnTo>
                  <a:lnTo>
                    <a:pt x="4" y="297"/>
                  </a:lnTo>
                  <a:lnTo>
                    <a:pt x="9" y="301"/>
                  </a:lnTo>
                  <a:lnTo>
                    <a:pt x="17" y="301"/>
                  </a:lnTo>
                  <a:lnTo>
                    <a:pt x="294" y="301"/>
                  </a:lnTo>
                  <a:lnTo>
                    <a:pt x="294" y="301"/>
                  </a:lnTo>
                  <a:lnTo>
                    <a:pt x="301" y="301"/>
                  </a:lnTo>
                  <a:lnTo>
                    <a:pt x="305" y="297"/>
                  </a:lnTo>
                  <a:lnTo>
                    <a:pt x="308" y="292"/>
                  </a:lnTo>
                  <a:lnTo>
                    <a:pt x="310" y="287"/>
                  </a:lnTo>
                  <a:lnTo>
                    <a:pt x="310" y="62"/>
                  </a:lnTo>
                  <a:lnTo>
                    <a:pt x="310" y="62"/>
                  </a:lnTo>
                  <a:lnTo>
                    <a:pt x="308" y="54"/>
                  </a:lnTo>
                  <a:lnTo>
                    <a:pt x="305" y="51"/>
                  </a:lnTo>
                  <a:lnTo>
                    <a:pt x="301" y="47"/>
                  </a:lnTo>
                  <a:lnTo>
                    <a:pt x="294" y="45"/>
                  </a:lnTo>
                  <a:lnTo>
                    <a:pt x="294" y="45"/>
                  </a:lnTo>
                  <a:close/>
                  <a:moveTo>
                    <a:pt x="145" y="114"/>
                  </a:moveTo>
                  <a:lnTo>
                    <a:pt x="145" y="156"/>
                  </a:lnTo>
                  <a:lnTo>
                    <a:pt x="96" y="156"/>
                  </a:lnTo>
                  <a:lnTo>
                    <a:pt x="96" y="114"/>
                  </a:lnTo>
                  <a:lnTo>
                    <a:pt x="145" y="114"/>
                  </a:lnTo>
                  <a:close/>
                  <a:moveTo>
                    <a:pt x="165" y="114"/>
                  </a:moveTo>
                  <a:lnTo>
                    <a:pt x="214" y="114"/>
                  </a:lnTo>
                  <a:lnTo>
                    <a:pt x="214" y="156"/>
                  </a:lnTo>
                  <a:lnTo>
                    <a:pt x="165" y="156"/>
                  </a:lnTo>
                  <a:lnTo>
                    <a:pt x="165" y="114"/>
                  </a:lnTo>
                  <a:close/>
                  <a:moveTo>
                    <a:pt x="75" y="114"/>
                  </a:moveTo>
                  <a:lnTo>
                    <a:pt x="75" y="156"/>
                  </a:lnTo>
                  <a:lnTo>
                    <a:pt x="31" y="156"/>
                  </a:lnTo>
                  <a:lnTo>
                    <a:pt x="31" y="114"/>
                  </a:lnTo>
                  <a:lnTo>
                    <a:pt x="75" y="114"/>
                  </a:lnTo>
                  <a:close/>
                  <a:moveTo>
                    <a:pt x="75" y="178"/>
                  </a:moveTo>
                  <a:lnTo>
                    <a:pt x="75" y="209"/>
                  </a:lnTo>
                  <a:lnTo>
                    <a:pt x="31" y="209"/>
                  </a:lnTo>
                  <a:lnTo>
                    <a:pt x="31" y="178"/>
                  </a:lnTo>
                  <a:lnTo>
                    <a:pt x="75" y="178"/>
                  </a:lnTo>
                  <a:close/>
                  <a:moveTo>
                    <a:pt x="96" y="178"/>
                  </a:moveTo>
                  <a:lnTo>
                    <a:pt x="145" y="178"/>
                  </a:lnTo>
                  <a:lnTo>
                    <a:pt x="145" y="209"/>
                  </a:lnTo>
                  <a:lnTo>
                    <a:pt x="96" y="209"/>
                  </a:lnTo>
                  <a:lnTo>
                    <a:pt x="96" y="178"/>
                  </a:lnTo>
                  <a:close/>
                  <a:moveTo>
                    <a:pt x="145" y="229"/>
                  </a:moveTo>
                  <a:lnTo>
                    <a:pt x="145" y="270"/>
                  </a:lnTo>
                  <a:lnTo>
                    <a:pt x="96" y="270"/>
                  </a:lnTo>
                  <a:lnTo>
                    <a:pt x="96" y="229"/>
                  </a:lnTo>
                  <a:lnTo>
                    <a:pt x="145" y="229"/>
                  </a:lnTo>
                  <a:close/>
                  <a:moveTo>
                    <a:pt x="165" y="229"/>
                  </a:moveTo>
                  <a:lnTo>
                    <a:pt x="214" y="229"/>
                  </a:lnTo>
                  <a:lnTo>
                    <a:pt x="214" y="270"/>
                  </a:lnTo>
                  <a:lnTo>
                    <a:pt x="165" y="270"/>
                  </a:lnTo>
                  <a:lnTo>
                    <a:pt x="165" y="229"/>
                  </a:lnTo>
                  <a:close/>
                  <a:moveTo>
                    <a:pt x="165" y="209"/>
                  </a:moveTo>
                  <a:lnTo>
                    <a:pt x="165" y="178"/>
                  </a:lnTo>
                  <a:lnTo>
                    <a:pt x="214" y="178"/>
                  </a:lnTo>
                  <a:lnTo>
                    <a:pt x="214" y="209"/>
                  </a:lnTo>
                  <a:lnTo>
                    <a:pt x="165" y="209"/>
                  </a:lnTo>
                  <a:close/>
                  <a:moveTo>
                    <a:pt x="236" y="178"/>
                  </a:moveTo>
                  <a:lnTo>
                    <a:pt x="279" y="178"/>
                  </a:lnTo>
                  <a:lnTo>
                    <a:pt x="279" y="209"/>
                  </a:lnTo>
                  <a:lnTo>
                    <a:pt x="236" y="209"/>
                  </a:lnTo>
                  <a:lnTo>
                    <a:pt x="236" y="178"/>
                  </a:lnTo>
                  <a:close/>
                  <a:moveTo>
                    <a:pt x="236" y="156"/>
                  </a:moveTo>
                  <a:lnTo>
                    <a:pt x="236" y="114"/>
                  </a:lnTo>
                  <a:lnTo>
                    <a:pt x="279" y="114"/>
                  </a:lnTo>
                  <a:lnTo>
                    <a:pt x="279" y="156"/>
                  </a:lnTo>
                  <a:lnTo>
                    <a:pt x="236" y="156"/>
                  </a:lnTo>
                  <a:close/>
                  <a:moveTo>
                    <a:pt x="31" y="229"/>
                  </a:moveTo>
                  <a:lnTo>
                    <a:pt x="75" y="229"/>
                  </a:lnTo>
                  <a:lnTo>
                    <a:pt x="75" y="270"/>
                  </a:lnTo>
                  <a:lnTo>
                    <a:pt x="31" y="270"/>
                  </a:lnTo>
                  <a:lnTo>
                    <a:pt x="31" y="229"/>
                  </a:lnTo>
                  <a:close/>
                  <a:moveTo>
                    <a:pt x="236" y="270"/>
                  </a:moveTo>
                  <a:lnTo>
                    <a:pt x="236" y="229"/>
                  </a:lnTo>
                  <a:lnTo>
                    <a:pt x="279" y="229"/>
                  </a:lnTo>
                  <a:lnTo>
                    <a:pt x="279" y="270"/>
                  </a:lnTo>
                  <a:lnTo>
                    <a:pt x="236" y="270"/>
                  </a:lnTo>
                  <a:close/>
                </a:path>
              </a:pathLst>
            </a:custGeom>
            <a:grpFill/>
            <a:ln w="9525">
              <a:noFill/>
              <a:round/>
              <a:headEnd/>
              <a:tailEnd/>
            </a:ln>
          </p:spPr>
          <p:txBody>
            <a:bodyPr vert="horz" wrap="square" lIns="121917" tIns="60959" rIns="121917" bIns="60959" numCol="1" anchor="t" anchorCtr="0" compatLnSpc="1">
              <a:prstTxWarp prst="textNoShape">
                <a:avLst/>
              </a:prstTxWarp>
            </a:bodyPr>
            <a:lstStyle/>
            <a:p>
              <a:endParaRPr lang="en-US" sz="2400" dirty="0"/>
            </a:p>
          </p:txBody>
        </p:sp>
      </p:grpSp>
      <p:grpSp>
        <p:nvGrpSpPr>
          <p:cNvPr id="28" name="组合 27"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390963" y="3704507"/>
            <a:ext cx="2316969" cy="1039840"/>
            <a:chOff x="390963" y="3719285"/>
            <a:chExt cx="2316969" cy="1039840"/>
          </a:xfrm>
          <a:solidFill>
            <a:srgbClr val="8DC22A"/>
          </a:solidFill>
        </p:grpSpPr>
        <p:sp>
          <p:nvSpPr>
            <p:cNvPr id="29" name="Freeform 5"/>
            <p:cNvSpPr>
              <a:spLocks/>
            </p:cNvSpPr>
            <p:nvPr/>
          </p:nvSpPr>
          <p:spPr bwMode="auto">
            <a:xfrm>
              <a:off x="390963" y="3719285"/>
              <a:ext cx="2316969"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pPr algn="ctr"/>
              <a:endParaRPr lang="en-US" sz="2400"/>
            </a:p>
          </p:txBody>
        </p:sp>
        <p:grpSp>
          <p:nvGrpSpPr>
            <p:cNvPr id="30" name="Group 40"/>
            <p:cNvGrpSpPr/>
            <p:nvPr/>
          </p:nvGrpSpPr>
          <p:grpSpPr>
            <a:xfrm>
              <a:off x="1212724" y="3976077"/>
              <a:ext cx="684405" cy="539203"/>
              <a:chOff x="1058564" y="1781841"/>
              <a:chExt cx="649993" cy="512092"/>
            </a:xfrm>
            <a:grpFill/>
          </p:grpSpPr>
          <p:sp>
            <p:nvSpPr>
              <p:cNvPr id="31" name="Freeform 31"/>
              <p:cNvSpPr>
                <a:spLocks/>
              </p:cNvSpPr>
              <p:nvPr/>
            </p:nvSpPr>
            <p:spPr bwMode="auto">
              <a:xfrm>
                <a:off x="1058564" y="1823776"/>
                <a:ext cx="457253" cy="470157"/>
              </a:xfrm>
              <a:custGeom>
                <a:avLst/>
                <a:gdLst>
                  <a:gd name="T0" fmla="*/ 191 w 240"/>
                  <a:gd name="T1" fmla="*/ 0 h 247"/>
                  <a:gd name="T2" fmla="*/ 49 w 240"/>
                  <a:gd name="T3" fmla="*/ 0 h 247"/>
                  <a:gd name="T4" fmla="*/ 0 w 240"/>
                  <a:gd name="T5" fmla="*/ 49 h 247"/>
                  <a:gd name="T6" fmla="*/ 0 w 240"/>
                  <a:gd name="T7" fmla="*/ 129 h 247"/>
                  <a:gd name="T8" fmla="*/ 49 w 240"/>
                  <a:gd name="T9" fmla="*/ 178 h 247"/>
                  <a:gd name="T10" fmla="*/ 57 w 240"/>
                  <a:gd name="T11" fmla="*/ 178 h 247"/>
                  <a:gd name="T12" fmla="*/ 32 w 240"/>
                  <a:gd name="T13" fmla="*/ 245 h 247"/>
                  <a:gd name="T14" fmla="*/ 121 w 240"/>
                  <a:gd name="T15" fmla="*/ 178 h 247"/>
                  <a:gd name="T16" fmla="*/ 191 w 240"/>
                  <a:gd name="T17" fmla="*/ 178 h 247"/>
                  <a:gd name="T18" fmla="*/ 240 w 240"/>
                  <a:gd name="T19" fmla="*/ 129 h 247"/>
                  <a:gd name="T20" fmla="*/ 240 w 240"/>
                  <a:gd name="T21" fmla="*/ 49 h 247"/>
                  <a:gd name="T22" fmla="*/ 191 w 240"/>
                  <a:gd name="T2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7">
                    <a:moveTo>
                      <a:pt x="191" y="0"/>
                    </a:moveTo>
                    <a:cubicBezTo>
                      <a:pt x="49" y="0"/>
                      <a:pt x="49" y="0"/>
                      <a:pt x="49" y="0"/>
                    </a:cubicBezTo>
                    <a:cubicBezTo>
                      <a:pt x="22" y="0"/>
                      <a:pt x="0" y="22"/>
                      <a:pt x="0" y="49"/>
                    </a:cubicBezTo>
                    <a:cubicBezTo>
                      <a:pt x="0" y="129"/>
                      <a:pt x="0" y="129"/>
                      <a:pt x="0" y="129"/>
                    </a:cubicBezTo>
                    <a:cubicBezTo>
                      <a:pt x="0" y="156"/>
                      <a:pt x="22" y="178"/>
                      <a:pt x="49" y="178"/>
                    </a:cubicBezTo>
                    <a:cubicBezTo>
                      <a:pt x="57" y="178"/>
                      <a:pt x="57" y="178"/>
                      <a:pt x="57" y="178"/>
                    </a:cubicBezTo>
                    <a:cubicBezTo>
                      <a:pt x="49" y="198"/>
                      <a:pt x="31" y="247"/>
                      <a:pt x="32" y="245"/>
                    </a:cubicBezTo>
                    <a:cubicBezTo>
                      <a:pt x="32" y="244"/>
                      <a:pt x="97" y="196"/>
                      <a:pt x="121" y="178"/>
                    </a:cubicBezTo>
                    <a:cubicBezTo>
                      <a:pt x="191" y="178"/>
                      <a:pt x="191" y="178"/>
                      <a:pt x="191" y="178"/>
                    </a:cubicBezTo>
                    <a:cubicBezTo>
                      <a:pt x="218" y="178"/>
                      <a:pt x="240" y="156"/>
                      <a:pt x="240" y="129"/>
                    </a:cubicBezTo>
                    <a:cubicBezTo>
                      <a:pt x="240" y="49"/>
                      <a:pt x="240" y="49"/>
                      <a:pt x="240" y="49"/>
                    </a:cubicBezTo>
                    <a:cubicBezTo>
                      <a:pt x="240" y="22"/>
                      <a:pt x="218" y="0"/>
                      <a:pt x="19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62560" tIns="81280" rIns="162560" bIns="81280" numCol="1" anchor="t" anchorCtr="0" compatLnSpc="1">
                <a:prstTxWarp prst="textNoShape">
                  <a:avLst/>
                </a:prstTxWarp>
              </a:bodyPr>
              <a:lstStyle/>
              <a:p>
                <a:endParaRPr lang="en-US" sz="2400" dirty="0"/>
              </a:p>
            </p:txBody>
          </p:sp>
          <p:sp>
            <p:nvSpPr>
              <p:cNvPr id="32" name="Freeform 32"/>
              <p:cNvSpPr>
                <a:spLocks/>
              </p:cNvSpPr>
              <p:nvPr/>
            </p:nvSpPr>
            <p:spPr bwMode="auto">
              <a:xfrm>
                <a:off x="1378722" y="1781841"/>
                <a:ext cx="329835" cy="384674"/>
              </a:xfrm>
              <a:custGeom>
                <a:avLst/>
                <a:gdLst>
                  <a:gd name="T0" fmla="*/ 133 w 173"/>
                  <a:gd name="T1" fmla="*/ 0 h 202"/>
                  <a:gd name="T2" fmla="*/ 18 w 173"/>
                  <a:gd name="T3" fmla="*/ 0 h 202"/>
                  <a:gd name="T4" fmla="*/ 0 w 173"/>
                  <a:gd name="T5" fmla="*/ 5 h 202"/>
                  <a:gd name="T6" fmla="*/ 33 w 173"/>
                  <a:gd name="T7" fmla="*/ 5 h 202"/>
                  <a:gd name="T8" fmla="*/ 89 w 173"/>
                  <a:gd name="T9" fmla="*/ 61 h 202"/>
                  <a:gd name="T10" fmla="*/ 89 w 173"/>
                  <a:gd name="T11" fmla="*/ 151 h 202"/>
                  <a:gd name="T12" fmla="*/ 89 w 173"/>
                  <a:gd name="T13" fmla="*/ 156 h 202"/>
                  <a:gd name="T14" fmla="*/ 148 w 173"/>
                  <a:gd name="T15" fmla="*/ 201 h 202"/>
                  <a:gd name="T16" fmla="*/ 127 w 173"/>
                  <a:gd name="T17" fmla="*/ 145 h 202"/>
                  <a:gd name="T18" fmla="*/ 133 w 173"/>
                  <a:gd name="T19" fmla="*/ 145 h 202"/>
                  <a:gd name="T20" fmla="*/ 173 w 173"/>
                  <a:gd name="T21" fmla="*/ 105 h 202"/>
                  <a:gd name="T22" fmla="*/ 173 w 173"/>
                  <a:gd name="T23" fmla="*/ 41 h 202"/>
                  <a:gd name="T24" fmla="*/ 133 w 173"/>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2">
                    <a:moveTo>
                      <a:pt x="133" y="0"/>
                    </a:moveTo>
                    <a:cubicBezTo>
                      <a:pt x="18" y="0"/>
                      <a:pt x="18" y="0"/>
                      <a:pt x="18" y="0"/>
                    </a:cubicBezTo>
                    <a:cubicBezTo>
                      <a:pt x="11" y="0"/>
                      <a:pt x="5" y="2"/>
                      <a:pt x="0" y="5"/>
                    </a:cubicBezTo>
                    <a:cubicBezTo>
                      <a:pt x="33" y="5"/>
                      <a:pt x="33" y="5"/>
                      <a:pt x="33" y="5"/>
                    </a:cubicBezTo>
                    <a:cubicBezTo>
                      <a:pt x="64" y="5"/>
                      <a:pt x="89" y="30"/>
                      <a:pt x="89" y="61"/>
                    </a:cubicBezTo>
                    <a:cubicBezTo>
                      <a:pt x="89" y="151"/>
                      <a:pt x="89" y="151"/>
                      <a:pt x="89" y="151"/>
                    </a:cubicBezTo>
                    <a:cubicBezTo>
                      <a:pt x="89" y="153"/>
                      <a:pt x="89" y="154"/>
                      <a:pt x="89" y="156"/>
                    </a:cubicBezTo>
                    <a:cubicBezTo>
                      <a:pt x="113" y="174"/>
                      <a:pt x="148" y="200"/>
                      <a:pt x="148" y="201"/>
                    </a:cubicBezTo>
                    <a:cubicBezTo>
                      <a:pt x="148" y="202"/>
                      <a:pt x="133" y="162"/>
                      <a:pt x="127" y="145"/>
                    </a:cubicBezTo>
                    <a:cubicBezTo>
                      <a:pt x="133" y="145"/>
                      <a:pt x="133" y="145"/>
                      <a:pt x="133" y="145"/>
                    </a:cubicBezTo>
                    <a:cubicBezTo>
                      <a:pt x="155" y="145"/>
                      <a:pt x="173" y="127"/>
                      <a:pt x="173" y="105"/>
                    </a:cubicBezTo>
                    <a:cubicBezTo>
                      <a:pt x="173" y="41"/>
                      <a:pt x="173" y="41"/>
                      <a:pt x="173" y="41"/>
                    </a:cubicBezTo>
                    <a:cubicBezTo>
                      <a:pt x="173" y="18"/>
                      <a:pt x="155" y="0"/>
                      <a:pt x="13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62560" tIns="81280" rIns="162560" bIns="81280" numCol="1" anchor="t" anchorCtr="0" compatLnSpc="1">
                <a:prstTxWarp prst="textNoShape">
                  <a:avLst/>
                </a:prstTxWarp>
              </a:bodyPr>
              <a:lstStyle/>
              <a:p>
                <a:endParaRPr lang="en-US" sz="2400" dirty="0"/>
              </a:p>
            </p:txBody>
          </p:sp>
        </p:grpSp>
      </p:grpSp>
      <p:grpSp>
        <p:nvGrpSpPr>
          <p:cNvPr id="33" name="组合 32"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9660939" y="3704507"/>
            <a:ext cx="2316969" cy="1039840"/>
            <a:chOff x="9660939" y="3719285"/>
            <a:chExt cx="2316969" cy="1039840"/>
          </a:xfrm>
          <a:solidFill>
            <a:srgbClr val="8DC22A"/>
          </a:solidFill>
        </p:grpSpPr>
        <p:sp>
          <p:nvSpPr>
            <p:cNvPr id="34" name="Freeform 9"/>
            <p:cNvSpPr>
              <a:spLocks/>
            </p:cNvSpPr>
            <p:nvPr/>
          </p:nvSpPr>
          <p:spPr bwMode="auto">
            <a:xfrm>
              <a:off x="9660939" y="3719285"/>
              <a:ext cx="2316969"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endParaRPr lang="en-US" sz="2400"/>
            </a:p>
          </p:txBody>
        </p:sp>
        <p:sp>
          <p:nvSpPr>
            <p:cNvPr id="35" name="Freeform 147"/>
            <p:cNvSpPr>
              <a:spLocks noEditPoints="1"/>
            </p:cNvSpPr>
            <p:nvPr/>
          </p:nvSpPr>
          <p:spPr bwMode="auto">
            <a:xfrm>
              <a:off x="10632760" y="3883803"/>
              <a:ext cx="373320" cy="589591"/>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grpFill/>
            <a:ln>
              <a:noFill/>
            </a:ln>
            <a:extLst/>
          </p:spPr>
          <p:txBody>
            <a:bodyPr vert="horz" wrap="square" lIns="91439" tIns="45719" rIns="91439" bIns="45719" numCol="1" anchor="t" anchorCtr="0" compatLnSpc="1">
              <a:prstTxWarp prst="textNoShape">
                <a:avLst/>
              </a:prstTxWarp>
            </a:bodyPr>
            <a:lstStyle/>
            <a:p>
              <a:endParaRPr lang="zh-CN" altLang="en-US" sz="2400">
                <a:solidFill>
                  <a:prstClr val="black"/>
                </a:solidFill>
              </a:endParaRPr>
            </a:p>
          </p:txBody>
        </p:sp>
      </p:grpSp>
      <p:cxnSp>
        <p:nvCxnSpPr>
          <p:cNvPr id="36" name="Straight Connector 44"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1453452" y="3086219"/>
            <a:ext cx="0" cy="546848"/>
          </a:xfrm>
          <a:prstGeom prst="line">
            <a:avLst/>
          </a:prstGeom>
          <a:ln w="28575">
            <a:solidFill>
              <a:srgbClr val="8DC22A"/>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47"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6092793" y="3086219"/>
            <a:ext cx="0" cy="546848"/>
          </a:xfrm>
          <a:prstGeom prst="line">
            <a:avLst/>
          </a:prstGeom>
          <a:ln w="28575">
            <a:solidFill>
              <a:srgbClr val="8DC22A"/>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Straight Connector 48"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10732132" y="3086219"/>
            <a:ext cx="0" cy="546848"/>
          </a:xfrm>
          <a:prstGeom prst="line">
            <a:avLst/>
          </a:prstGeom>
          <a:ln w="28575">
            <a:solidFill>
              <a:srgbClr val="8DC22A"/>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9" name="Straight Connector 49"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3972536" y="4813622"/>
            <a:ext cx="0" cy="546848"/>
          </a:xfrm>
          <a:prstGeom prst="line">
            <a:avLst/>
          </a:prstGeom>
          <a:ln w="28575">
            <a:solidFill>
              <a:srgbClr val="404040"/>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50"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8660504" y="4813622"/>
            <a:ext cx="0" cy="546848"/>
          </a:xfrm>
          <a:prstGeom prst="line">
            <a:avLst/>
          </a:prstGeom>
          <a:ln w="28575">
            <a:solidFill>
              <a:srgbClr val="404040"/>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41" name="矩形 40"/>
          <p:cNvSpPr/>
          <p:nvPr/>
        </p:nvSpPr>
        <p:spPr>
          <a:xfrm>
            <a:off x="787459" y="3984301"/>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2017</a:t>
            </a:r>
            <a:endParaRPr lang="zh-CN" altLang="en-US" sz="2800" b="1" dirty="0">
              <a:solidFill>
                <a:schemeClr val="bg1"/>
              </a:solidFill>
              <a:latin typeface="Arial Black" panose="020B0A04020102020204" pitchFamily="34" charset="0"/>
              <a:ea typeface="方正姚体" panose="02010601030101010101" pitchFamily="2" charset="-122"/>
            </a:endParaRPr>
          </a:p>
        </p:txBody>
      </p:sp>
      <p:sp>
        <p:nvSpPr>
          <p:cNvPr id="42" name="矩形 41"/>
          <p:cNvSpPr/>
          <p:nvPr/>
        </p:nvSpPr>
        <p:spPr>
          <a:xfrm>
            <a:off x="3085859" y="3985774"/>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2018</a:t>
            </a:r>
            <a:endParaRPr lang="zh-CN" altLang="en-US" sz="2800" b="1" dirty="0">
              <a:solidFill>
                <a:schemeClr val="bg1"/>
              </a:solidFill>
              <a:latin typeface="Arial Black" panose="020B0A04020102020204" pitchFamily="34" charset="0"/>
              <a:ea typeface="方正姚体" panose="02010601030101010101" pitchFamily="2" charset="-122"/>
            </a:endParaRPr>
          </a:p>
        </p:txBody>
      </p:sp>
      <p:sp>
        <p:nvSpPr>
          <p:cNvPr id="43" name="矩形 42"/>
          <p:cNvSpPr/>
          <p:nvPr/>
        </p:nvSpPr>
        <p:spPr>
          <a:xfrm>
            <a:off x="5418275" y="3958201"/>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2019</a:t>
            </a:r>
            <a:endParaRPr lang="zh-CN" altLang="en-US" sz="2800" b="1" dirty="0">
              <a:solidFill>
                <a:schemeClr val="bg1"/>
              </a:solidFill>
              <a:latin typeface="Arial Black" panose="020B0A04020102020204" pitchFamily="34" charset="0"/>
              <a:ea typeface="方正姚体" panose="02010601030101010101" pitchFamily="2" charset="-122"/>
            </a:endParaRPr>
          </a:p>
        </p:txBody>
      </p:sp>
      <p:sp>
        <p:nvSpPr>
          <p:cNvPr id="45" name="矩形 44"/>
          <p:cNvSpPr/>
          <p:nvPr/>
        </p:nvSpPr>
        <p:spPr>
          <a:xfrm>
            <a:off x="7657386" y="3948239"/>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2020</a:t>
            </a:r>
            <a:endParaRPr lang="zh-CN" altLang="en-US" sz="2800" b="1" dirty="0">
              <a:solidFill>
                <a:schemeClr val="bg1"/>
              </a:solidFill>
              <a:latin typeface="Arial Black" panose="020B0A04020102020204" pitchFamily="34" charset="0"/>
              <a:ea typeface="方正姚体" panose="02010601030101010101" pitchFamily="2" charset="-122"/>
            </a:endParaRPr>
          </a:p>
        </p:txBody>
      </p:sp>
      <p:sp>
        <p:nvSpPr>
          <p:cNvPr id="46" name="矩形 45"/>
          <p:cNvSpPr/>
          <p:nvPr/>
        </p:nvSpPr>
        <p:spPr>
          <a:xfrm>
            <a:off x="10031407" y="3948239"/>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2021</a:t>
            </a:r>
            <a:endParaRPr lang="zh-CN" altLang="en-US" sz="2800" b="1" dirty="0">
              <a:solidFill>
                <a:schemeClr val="bg1"/>
              </a:solidFill>
              <a:latin typeface="Arial Black" panose="020B0A04020102020204" pitchFamily="34" charset="0"/>
              <a:ea typeface="方正姚体" panose="02010601030101010101" pitchFamily="2" charset="-122"/>
            </a:endParaRPr>
          </a:p>
        </p:txBody>
      </p:sp>
    </p:spTree>
    <p:extLst>
      <p:ext uri="{BB962C8B-B14F-4D97-AF65-F5344CB8AC3E}">
        <p14:creationId xmlns:p14="http://schemas.microsoft.com/office/powerpoint/2010/main" xmlns="" val="1584765620"/>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750" fill="hold"/>
                                        <p:tgtEl>
                                          <p:spTgt spid="28"/>
                                        </p:tgtEl>
                                        <p:attrNameLst>
                                          <p:attrName>ppt_x</p:attrName>
                                        </p:attrNameLst>
                                      </p:cBhvr>
                                      <p:tavLst>
                                        <p:tav tm="0">
                                          <p:val>
                                            <p:strVal val="#ppt_x"/>
                                          </p:val>
                                        </p:tav>
                                        <p:tav tm="100000">
                                          <p:val>
                                            <p:strVal val="#ppt_x"/>
                                          </p:val>
                                        </p:tav>
                                      </p:tavLst>
                                    </p:anim>
                                    <p:anim calcmode="lin" valueType="num">
                                      <p:cBhvr additive="base">
                                        <p:cTn id="8" dur="750" fill="hold"/>
                                        <p:tgtEl>
                                          <p:spTgt spid="28"/>
                                        </p:tgtEl>
                                        <p:attrNameLst>
                                          <p:attrName>ppt_y</p:attrName>
                                        </p:attrNameLst>
                                      </p:cBhvr>
                                      <p:tavLst>
                                        <p:tav tm="0">
                                          <p:val>
                                            <p:strVal val="1+#ppt_h/2"/>
                                          </p:val>
                                        </p:tav>
                                        <p:tav tm="100000">
                                          <p:val>
                                            <p:strVal val="#ppt_y"/>
                                          </p:val>
                                        </p:tav>
                                      </p:tavLst>
                                    </p:anim>
                                  </p:childTnLst>
                                </p:cTn>
                              </p:par>
                              <p:par>
                                <p:cTn id="9" presetID="2" presetClass="entr" presetSubtype="1" decel="28000" fill="hold" nodeType="withEffect">
                                  <p:stCondLst>
                                    <p:cond delay="25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ppt_x"/>
                                          </p:val>
                                        </p:tav>
                                        <p:tav tm="100000">
                                          <p:val>
                                            <p:strVal val="#ppt_x"/>
                                          </p:val>
                                        </p:tav>
                                      </p:tavLst>
                                    </p:anim>
                                    <p:anim calcmode="lin" valueType="num">
                                      <p:cBhvr additive="base">
                                        <p:cTn id="12" dur="750" fill="hold"/>
                                        <p:tgtEl>
                                          <p:spTgt spid="15"/>
                                        </p:tgtEl>
                                        <p:attrNameLst>
                                          <p:attrName>ppt_y</p:attrName>
                                        </p:attrNameLst>
                                      </p:cBhvr>
                                      <p:tavLst>
                                        <p:tav tm="0">
                                          <p:val>
                                            <p:strVal val="0-#ppt_h/2"/>
                                          </p:val>
                                        </p:tav>
                                        <p:tav tm="100000">
                                          <p:val>
                                            <p:strVal val="#ppt_y"/>
                                          </p:val>
                                        </p:tav>
                                      </p:tavLst>
                                    </p:anim>
                                  </p:childTnLst>
                                </p:cTn>
                              </p:par>
                              <p:par>
                                <p:cTn id="13" presetID="2" presetClass="entr" presetSubtype="4" decel="28000" fill="hold" nodeType="withEffect">
                                  <p:stCondLst>
                                    <p:cond delay="5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750" fill="hold"/>
                                        <p:tgtEl>
                                          <p:spTgt spid="18"/>
                                        </p:tgtEl>
                                        <p:attrNameLst>
                                          <p:attrName>ppt_x</p:attrName>
                                        </p:attrNameLst>
                                      </p:cBhvr>
                                      <p:tavLst>
                                        <p:tav tm="0">
                                          <p:val>
                                            <p:strVal val="#ppt_x"/>
                                          </p:val>
                                        </p:tav>
                                        <p:tav tm="100000">
                                          <p:val>
                                            <p:strVal val="#ppt_x"/>
                                          </p:val>
                                        </p:tav>
                                      </p:tavLst>
                                    </p:anim>
                                    <p:anim calcmode="lin" valueType="num">
                                      <p:cBhvr additive="base">
                                        <p:cTn id="16" dur="750" fill="hold"/>
                                        <p:tgtEl>
                                          <p:spTgt spid="18"/>
                                        </p:tgtEl>
                                        <p:attrNameLst>
                                          <p:attrName>ppt_y</p:attrName>
                                        </p:attrNameLst>
                                      </p:cBhvr>
                                      <p:tavLst>
                                        <p:tav tm="0">
                                          <p:val>
                                            <p:strVal val="1+#ppt_h/2"/>
                                          </p:val>
                                        </p:tav>
                                        <p:tav tm="100000">
                                          <p:val>
                                            <p:strVal val="#ppt_y"/>
                                          </p:val>
                                        </p:tav>
                                      </p:tavLst>
                                    </p:anim>
                                  </p:childTnLst>
                                </p:cTn>
                              </p:par>
                              <p:par>
                                <p:cTn id="17" presetID="2" presetClass="entr" presetSubtype="1" decel="28000" fill="hold" nodeType="withEffect">
                                  <p:stCondLst>
                                    <p:cond delay="75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750" fill="hold"/>
                                        <p:tgtEl>
                                          <p:spTgt spid="25"/>
                                        </p:tgtEl>
                                        <p:attrNameLst>
                                          <p:attrName>ppt_x</p:attrName>
                                        </p:attrNameLst>
                                      </p:cBhvr>
                                      <p:tavLst>
                                        <p:tav tm="0">
                                          <p:val>
                                            <p:strVal val="#ppt_x"/>
                                          </p:val>
                                        </p:tav>
                                        <p:tav tm="100000">
                                          <p:val>
                                            <p:strVal val="#ppt_x"/>
                                          </p:val>
                                        </p:tav>
                                      </p:tavLst>
                                    </p:anim>
                                    <p:anim calcmode="lin" valueType="num">
                                      <p:cBhvr additive="base">
                                        <p:cTn id="20" dur="750" fill="hold"/>
                                        <p:tgtEl>
                                          <p:spTgt spid="25"/>
                                        </p:tgtEl>
                                        <p:attrNameLst>
                                          <p:attrName>ppt_y</p:attrName>
                                        </p:attrNameLst>
                                      </p:cBhvr>
                                      <p:tavLst>
                                        <p:tav tm="0">
                                          <p:val>
                                            <p:strVal val="0-#ppt_h/2"/>
                                          </p:val>
                                        </p:tav>
                                        <p:tav tm="100000">
                                          <p:val>
                                            <p:strVal val="#ppt_y"/>
                                          </p:val>
                                        </p:tav>
                                      </p:tavLst>
                                    </p:anim>
                                  </p:childTnLst>
                                </p:cTn>
                              </p:par>
                              <p:par>
                                <p:cTn id="21" presetID="2" presetClass="entr" presetSubtype="4" decel="28000" fill="hold" nodeType="withEffect">
                                  <p:stCondLst>
                                    <p:cond delay="100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750" fill="hold"/>
                                        <p:tgtEl>
                                          <p:spTgt spid="33"/>
                                        </p:tgtEl>
                                        <p:attrNameLst>
                                          <p:attrName>ppt_x</p:attrName>
                                        </p:attrNameLst>
                                      </p:cBhvr>
                                      <p:tavLst>
                                        <p:tav tm="0">
                                          <p:val>
                                            <p:strVal val="#ppt_x"/>
                                          </p:val>
                                        </p:tav>
                                        <p:tav tm="100000">
                                          <p:val>
                                            <p:strVal val="#ppt_x"/>
                                          </p:val>
                                        </p:tav>
                                      </p:tavLst>
                                    </p:anim>
                                    <p:anim calcmode="lin" valueType="num">
                                      <p:cBhvr additive="base">
                                        <p:cTn id="24" dur="750" fill="hold"/>
                                        <p:tgtEl>
                                          <p:spTgt spid="33"/>
                                        </p:tgtEl>
                                        <p:attrNameLst>
                                          <p:attrName>ppt_y</p:attrName>
                                        </p:attrNameLst>
                                      </p:cBhvr>
                                      <p:tavLst>
                                        <p:tav tm="0">
                                          <p:val>
                                            <p:strVal val="1+#ppt_h/2"/>
                                          </p:val>
                                        </p:tav>
                                        <p:tav tm="100000">
                                          <p:val>
                                            <p:strVal val="#ppt_y"/>
                                          </p:val>
                                        </p:tav>
                                      </p:tavLst>
                                    </p:anim>
                                  </p:childTnLst>
                                </p:cTn>
                              </p:par>
                            </p:childTnLst>
                          </p:cTn>
                        </p:par>
                        <p:par>
                          <p:cTn id="25" fill="hold">
                            <p:stCondLst>
                              <p:cond delay="1750"/>
                            </p:stCondLst>
                            <p:childTnLst>
                              <p:par>
                                <p:cTn id="26" presetID="22" presetClass="entr" presetSubtype="4" fill="hold" nodeType="after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wipe(down)">
                                      <p:cBhvr>
                                        <p:cTn id="28" dur="500"/>
                                        <p:tgtEl>
                                          <p:spTgt spid="36"/>
                                        </p:tgtEl>
                                      </p:cBhvr>
                                    </p:animEffect>
                                  </p:childTnLst>
                                </p:cTn>
                              </p:par>
                              <p:par>
                                <p:cTn id="29" presetID="22" presetClass="entr" presetSubtype="1"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wipe(up)">
                                      <p:cBhvr>
                                        <p:cTn id="31" dur="500"/>
                                        <p:tgtEl>
                                          <p:spTgt spid="39"/>
                                        </p:tgtEl>
                                      </p:cBhvr>
                                    </p:animEffect>
                                  </p:childTnLst>
                                </p:cTn>
                              </p:par>
                              <p:par>
                                <p:cTn id="32" presetID="22" presetClass="entr" presetSubtype="4" fill="hold" nodeType="withEffect">
                                  <p:stCondLst>
                                    <p:cond delay="0"/>
                                  </p:stCondLst>
                                  <p:childTnLst>
                                    <p:set>
                                      <p:cBhvr>
                                        <p:cTn id="33" dur="1" fill="hold">
                                          <p:stCondLst>
                                            <p:cond delay="0"/>
                                          </p:stCondLst>
                                        </p:cTn>
                                        <p:tgtEl>
                                          <p:spTgt spid="37"/>
                                        </p:tgtEl>
                                        <p:attrNameLst>
                                          <p:attrName>style.visibility</p:attrName>
                                        </p:attrNameLst>
                                      </p:cBhvr>
                                      <p:to>
                                        <p:strVal val="visible"/>
                                      </p:to>
                                    </p:set>
                                    <p:animEffect transition="in" filter="wipe(down)">
                                      <p:cBhvr>
                                        <p:cTn id="34" dur="500"/>
                                        <p:tgtEl>
                                          <p:spTgt spid="37"/>
                                        </p:tgtEl>
                                      </p:cBhvr>
                                    </p:animEffect>
                                  </p:childTnLst>
                                </p:cTn>
                              </p:par>
                              <p:par>
                                <p:cTn id="35" presetID="22" presetClass="entr" presetSubtype="1" fill="hold" nodeType="with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wipe(up)">
                                      <p:cBhvr>
                                        <p:cTn id="37" dur="500"/>
                                        <p:tgtEl>
                                          <p:spTgt spid="40"/>
                                        </p:tgtEl>
                                      </p:cBhvr>
                                    </p:animEffect>
                                  </p:childTnLst>
                                </p:cTn>
                              </p:par>
                              <p:par>
                                <p:cTn id="38" presetID="22" presetClass="entr" presetSubtype="4" fill="hold"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wipe(down)">
                                      <p:cBhvr>
                                        <p:cTn id="40" dur="500"/>
                                        <p:tgtEl>
                                          <p:spTgt spid="38"/>
                                        </p:tgtEl>
                                      </p:cBhvr>
                                    </p:animEffect>
                                  </p:childTnLst>
                                </p:cTn>
                              </p:par>
                            </p:childTnLst>
                          </p:cTn>
                        </p:par>
                        <p:par>
                          <p:cTn id="41" fill="hold">
                            <p:stCondLst>
                              <p:cond delay="2250"/>
                            </p:stCondLst>
                            <p:childTnLst>
                              <p:par>
                                <p:cTn id="42" presetID="50" presetClass="entr" presetSubtype="0" decel="100000"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 calcmode="lin" valueType="num">
                                      <p:cBhvr>
                                        <p:cTn id="44" dur="1000" fill="hold"/>
                                        <p:tgtEl>
                                          <p:spTgt spid="8"/>
                                        </p:tgtEl>
                                        <p:attrNameLst>
                                          <p:attrName>ppt_w</p:attrName>
                                        </p:attrNameLst>
                                      </p:cBhvr>
                                      <p:tavLst>
                                        <p:tav tm="0">
                                          <p:val>
                                            <p:strVal val="#ppt_w+.3"/>
                                          </p:val>
                                        </p:tav>
                                        <p:tav tm="100000">
                                          <p:val>
                                            <p:strVal val="#ppt_w"/>
                                          </p:val>
                                        </p:tav>
                                      </p:tavLst>
                                    </p:anim>
                                    <p:anim calcmode="lin" valueType="num">
                                      <p:cBhvr>
                                        <p:cTn id="45" dur="1000" fill="hold"/>
                                        <p:tgtEl>
                                          <p:spTgt spid="8"/>
                                        </p:tgtEl>
                                        <p:attrNameLst>
                                          <p:attrName>ppt_h</p:attrName>
                                        </p:attrNameLst>
                                      </p:cBhvr>
                                      <p:tavLst>
                                        <p:tav tm="0">
                                          <p:val>
                                            <p:strVal val="#ppt_h"/>
                                          </p:val>
                                        </p:tav>
                                        <p:tav tm="100000">
                                          <p:val>
                                            <p:strVal val="#ppt_h"/>
                                          </p:val>
                                        </p:tav>
                                      </p:tavLst>
                                    </p:anim>
                                    <p:animEffect transition="in" filter="fade">
                                      <p:cBhvr>
                                        <p:cTn id="46" dur="1000"/>
                                        <p:tgtEl>
                                          <p:spTgt spid="8"/>
                                        </p:tgtEl>
                                      </p:cBhvr>
                                    </p:animEffect>
                                  </p:childTnLst>
                                </p:cTn>
                              </p:par>
                              <p:par>
                                <p:cTn id="47" presetID="50" presetClass="entr" presetSubtype="0" decel="100000" fill="hold" grpId="0" nodeType="withEffect">
                                  <p:stCondLst>
                                    <p:cond delay="250"/>
                                  </p:stCondLst>
                                  <p:childTnLst>
                                    <p:set>
                                      <p:cBhvr>
                                        <p:cTn id="48" dur="1" fill="hold">
                                          <p:stCondLst>
                                            <p:cond delay="0"/>
                                          </p:stCondLst>
                                        </p:cTn>
                                        <p:tgtEl>
                                          <p:spTgt spid="10"/>
                                        </p:tgtEl>
                                        <p:attrNameLst>
                                          <p:attrName>style.visibility</p:attrName>
                                        </p:attrNameLst>
                                      </p:cBhvr>
                                      <p:to>
                                        <p:strVal val="visible"/>
                                      </p:to>
                                    </p:set>
                                    <p:anim calcmode="lin" valueType="num">
                                      <p:cBhvr>
                                        <p:cTn id="49" dur="1000" fill="hold"/>
                                        <p:tgtEl>
                                          <p:spTgt spid="10"/>
                                        </p:tgtEl>
                                        <p:attrNameLst>
                                          <p:attrName>ppt_w</p:attrName>
                                        </p:attrNameLst>
                                      </p:cBhvr>
                                      <p:tavLst>
                                        <p:tav tm="0">
                                          <p:val>
                                            <p:strVal val="#ppt_w+.3"/>
                                          </p:val>
                                        </p:tav>
                                        <p:tav tm="100000">
                                          <p:val>
                                            <p:strVal val="#ppt_w"/>
                                          </p:val>
                                        </p:tav>
                                      </p:tavLst>
                                    </p:anim>
                                    <p:anim calcmode="lin" valueType="num">
                                      <p:cBhvr>
                                        <p:cTn id="50" dur="1000" fill="hold"/>
                                        <p:tgtEl>
                                          <p:spTgt spid="10"/>
                                        </p:tgtEl>
                                        <p:attrNameLst>
                                          <p:attrName>ppt_h</p:attrName>
                                        </p:attrNameLst>
                                      </p:cBhvr>
                                      <p:tavLst>
                                        <p:tav tm="0">
                                          <p:val>
                                            <p:strVal val="#ppt_h"/>
                                          </p:val>
                                        </p:tav>
                                        <p:tav tm="100000">
                                          <p:val>
                                            <p:strVal val="#ppt_h"/>
                                          </p:val>
                                        </p:tav>
                                      </p:tavLst>
                                    </p:anim>
                                    <p:animEffect transition="in" filter="fade">
                                      <p:cBhvr>
                                        <p:cTn id="51" dur="1000"/>
                                        <p:tgtEl>
                                          <p:spTgt spid="10"/>
                                        </p:tgtEl>
                                      </p:cBhvr>
                                    </p:animEffect>
                                  </p:childTnLst>
                                </p:cTn>
                              </p:par>
                              <p:par>
                                <p:cTn id="52" presetID="50" presetClass="entr" presetSubtype="0" decel="100000" fill="hold" grpId="0" nodeType="withEffect">
                                  <p:stCondLst>
                                    <p:cond delay="500"/>
                                  </p:stCondLst>
                                  <p:childTnLst>
                                    <p:set>
                                      <p:cBhvr>
                                        <p:cTn id="53" dur="1" fill="hold">
                                          <p:stCondLst>
                                            <p:cond delay="0"/>
                                          </p:stCondLst>
                                        </p:cTn>
                                        <p:tgtEl>
                                          <p:spTgt spid="12"/>
                                        </p:tgtEl>
                                        <p:attrNameLst>
                                          <p:attrName>style.visibility</p:attrName>
                                        </p:attrNameLst>
                                      </p:cBhvr>
                                      <p:to>
                                        <p:strVal val="visible"/>
                                      </p:to>
                                    </p:set>
                                    <p:anim calcmode="lin" valueType="num">
                                      <p:cBhvr>
                                        <p:cTn id="54" dur="1000" fill="hold"/>
                                        <p:tgtEl>
                                          <p:spTgt spid="12"/>
                                        </p:tgtEl>
                                        <p:attrNameLst>
                                          <p:attrName>ppt_w</p:attrName>
                                        </p:attrNameLst>
                                      </p:cBhvr>
                                      <p:tavLst>
                                        <p:tav tm="0">
                                          <p:val>
                                            <p:strVal val="#ppt_w+.3"/>
                                          </p:val>
                                        </p:tav>
                                        <p:tav tm="100000">
                                          <p:val>
                                            <p:strVal val="#ppt_w"/>
                                          </p:val>
                                        </p:tav>
                                      </p:tavLst>
                                    </p:anim>
                                    <p:anim calcmode="lin" valueType="num">
                                      <p:cBhvr>
                                        <p:cTn id="55" dur="1000" fill="hold"/>
                                        <p:tgtEl>
                                          <p:spTgt spid="12"/>
                                        </p:tgtEl>
                                        <p:attrNameLst>
                                          <p:attrName>ppt_h</p:attrName>
                                        </p:attrNameLst>
                                      </p:cBhvr>
                                      <p:tavLst>
                                        <p:tav tm="0">
                                          <p:val>
                                            <p:strVal val="#ppt_h"/>
                                          </p:val>
                                        </p:tav>
                                        <p:tav tm="100000">
                                          <p:val>
                                            <p:strVal val="#ppt_h"/>
                                          </p:val>
                                        </p:tav>
                                      </p:tavLst>
                                    </p:anim>
                                    <p:animEffect transition="in" filter="fade">
                                      <p:cBhvr>
                                        <p:cTn id="56" dur="1000"/>
                                        <p:tgtEl>
                                          <p:spTgt spid="12"/>
                                        </p:tgtEl>
                                      </p:cBhvr>
                                    </p:animEffect>
                                  </p:childTnLst>
                                </p:cTn>
                              </p:par>
                              <p:par>
                                <p:cTn id="57" presetID="50" presetClass="entr" presetSubtype="0" decel="100000" fill="hold" grpId="0" nodeType="withEffect">
                                  <p:stCondLst>
                                    <p:cond delay="750"/>
                                  </p:stCondLst>
                                  <p:childTnLst>
                                    <p:set>
                                      <p:cBhvr>
                                        <p:cTn id="58" dur="1" fill="hold">
                                          <p:stCondLst>
                                            <p:cond delay="0"/>
                                          </p:stCondLst>
                                        </p:cTn>
                                        <p:tgtEl>
                                          <p:spTgt spid="13"/>
                                        </p:tgtEl>
                                        <p:attrNameLst>
                                          <p:attrName>style.visibility</p:attrName>
                                        </p:attrNameLst>
                                      </p:cBhvr>
                                      <p:to>
                                        <p:strVal val="visible"/>
                                      </p:to>
                                    </p:set>
                                    <p:anim calcmode="lin" valueType="num">
                                      <p:cBhvr>
                                        <p:cTn id="59" dur="1000" fill="hold"/>
                                        <p:tgtEl>
                                          <p:spTgt spid="13"/>
                                        </p:tgtEl>
                                        <p:attrNameLst>
                                          <p:attrName>ppt_w</p:attrName>
                                        </p:attrNameLst>
                                      </p:cBhvr>
                                      <p:tavLst>
                                        <p:tav tm="0">
                                          <p:val>
                                            <p:strVal val="#ppt_w+.3"/>
                                          </p:val>
                                        </p:tav>
                                        <p:tav tm="100000">
                                          <p:val>
                                            <p:strVal val="#ppt_w"/>
                                          </p:val>
                                        </p:tav>
                                      </p:tavLst>
                                    </p:anim>
                                    <p:anim calcmode="lin" valueType="num">
                                      <p:cBhvr>
                                        <p:cTn id="60" dur="1000" fill="hold"/>
                                        <p:tgtEl>
                                          <p:spTgt spid="13"/>
                                        </p:tgtEl>
                                        <p:attrNameLst>
                                          <p:attrName>ppt_h</p:attrName>
                                        </p:attrNameLst>
                                      </p:cBhvr>
                                      <p:tavLst>
                                        <p:tav tm="0">
                                          <p:val>
                                            <p:strVal val="#ppt_h"/>
                                          </p:val>
                                        </p:tav>
                                        <p:tav tm="100000">
                                          <p:val>
                                            <p:strVal val="#ppt_h"/>
                                          </p:val>
                                        </p:tav>
                                      </p:tavLst>
                                    </p:anim>
                                    <p:animEffect transition="in" filter="fade">
                                      <p:cBhvr>
                                        <p:cTn id="61" dur="1000"/>
                                        <p:tgtEl>
                                          <p:spTgt spid="13"/>
                                        </p:tgtEl>
                                      </p:cBhvr>
                                    </p:animEffect>
                                  </p:childTnLst>
                                </p:cTn>
                              </p:par>
                              <p:par>
                                <p:cTn id="62" presetID="50" presetClass="entr" presetSubtype="0" decel="100000" fill="hold" grpId="0" nodeType="withEffect">
                                  <p:stCondLst>
                                    <p:cond delay="1000"/>
                                  </p:stCondLst>
                                  <p:childTnLst>
                                    <p:set>
                                      <p:cBhvr>
                                        <p:cTn id="63" dur="1" fill="hold">
                                          <p:stCondLst>
                                            <p:cond delay="0"/>
                                          </p:stCondLst>
                                        </p:cTn>
                                        <p:tgtEl>
                                          <p:spTgt spid="14"/>
                                        </p:tgtEl>
                                        <p:attrNameLst>
                                          <p:attrName>style.visibility</p:attrName>
                                        </p:attrNameLst>
                                      </p:cBhvr>
                                      <p:to>
                                        <p:strVal val="visible"/>
                                      </p:to>
                                    </p:set>
                                    <p:anim calcmode="lin" valueType="num">
                                      <p:cBhvr>
                                        <p:cTn id="64" dur="1000" fill="hold"/>
                                        <p:tgtEl>
                                          <p:spTgt spid="14"/>
                                        </p:tgtEl>
                                        <p:attrNameLst>
                                          <p:attrName>ppt_w</p:attrName>
                                        </p:attrNameLst>
                                      </p:cBhvr>
                                      <p:tavLst>
                                        <p:tav tm="0">
                                          <p:val>
                                            <p:strVal val="#ppt_w+.3"/>
                                          </p:val>
                                        </p:tav>
                                        <p:tav tm="100000">
                                          <p:val>
                                            <p:strVal val="#ppt_w"/>
                                          </p:val>
                                        </p:tav>
                                      </p:tavLst>
                                    </p:anim>
                                    <p:anim calcmode="lin" valueType="num">
                                      <p:cBhvr>
                                        <p:cTn id="65" dur="1000" fill="hold"/>
                                        <p:tgtEl>
                                          <p:spTgt spid="14"/>
                                        </p:tgtEl>
                                        <p:attrNameLst>
                                          <p:attrName>ppt_h</p:attrName>
                                        </p:attrNameLst>
                                      </p:cBhvr>
                                      <p:tavLst>
                                        <p:tav tm="0">
                                          <p:val>
                                            <p:strVal val="#ppt_h"/>
                                          </p:val>
                                        </p:tav>
                                        <p:tav tm="100000">
                                          <p:val>
                                            <p:strVal val="#ppt_h"/>
                                          </p:val>
                                        </p:tav>
                                      </p:tavLst>
                                    </p:anim>
                                    <p:animEffect transition="in" filter="fade">
                                      <p:cBhvr>
                                        <p:cTn id="66"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3" grpId="0"/>
      <p:bldP spid="1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4.1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实现步骤</a:t>
            </a:r>
          </a:p>
        </p:txBody>
      </p:sp>
      <p:cxnSp>
        <p:nvCxnSpPr>
          <p:cNvPr id="8" name="肘形连接符 7"/>
          <p:cNvCxnSpPr>
            <a:stCxn id="12" idx="6"/>
            <a:endCxn id="38" idx="2"/>
          </p:cNvCxnSpPr>
          <p:nvPr/>
        </p:nvCxnSpPr>
        <p:spPr>
          <a:xfrm>
            <a:off x="4599817" y="2633106"/>
            <a:ext cx="5359962" cy="1096970"/>
          </a:xfrm>
          <a:prstGeom prst="bentConnector3">
            <a:avLst>
              <a:gd name="adj1" fmla="val 50000"/>
            </a:avLst>
          </a:prstGeom>
          <a:ln w="12700">
            <a:solidFill>
              <a:srgbClr val="8DC22A"/>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3843817" y="2255106"/>
            <a:ext cx="756000" cy="756000"/>
            <a:chOff x="4534974" y="2492893"/>
            <a:chExt cx="756000" cy="756000"/>
          </a:xfrm>
        </p:grpSpPr>
        <p:sp>
          <p:nvSpPr>
            <p:cNvPr id="12" name="椭圆 11"/>
            <p:cNvSpPr/>
            <p:nvPr/>
          </p:nvSpPr>
          <p:spPr>
            <a:xfrm>
              <a:off x="4534974" y="2492893"/>
              <a:ext cx="756000" cy="756000"/>
            </a:xfrm>
            <a:prstGeom prst="ellips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687974" y="2629656"/>
              <a:ext cx="450000" cy="434596"/>
              <a:chOff x="5512720" y="2152017"/>
              <a:chExt cx="583915" cy="496874"/>
            </a:xfrm>
          </p:grpSpPr>
          <p:sp>
            <p:nvSpPr>
              <p:cNvPr id="14" name="Freeform 159"/>
              <p:cNvSpPr>
                <a:spLocks/>
              </p:cNvSpPr>
              <p:nvPr/>
            </p:nvSpPr>
            <p:spPr bwMode="auto">
              <a:xfrm>
                <a:off x="5574376" y="2246314"/>
                <a:ext cx="460603" cy="402577"/>
              </a:xfrm>
              <a:custGeom>
                <a:avLst/>
                <a:gdLst>
                  <a:gd name="T0" fmla="*/ 29 w 54"/>
                  <a:gd name="T1" fmla="*/ 1 h 47"/>
                  <a:gd name="T2" fmla="*/ 24 w 54"/>
                  <a:gd name="T3" fmla="*/ 1 h 47"/>
                  <a:gd name="T4" fmla="*/ 2 w 54"/>
                  <a:gd name="T5" fmla="*/ 15 h 47"/>
                  <a:gd name="T6" fmla="*/ 0 w 54"/>
                  <a:gd name="T7" fmla="*/ 20 h 47"/>
                  <a:gd name="T8" fmla="*/ 0 w 54"/>
                  <a:gd name="T9" fmla="*/ 44 h 47"/>
                  <a:gd name="T10" fmla="*/ 3 w 54"/>
                  <a:gd name="T11" fmla="*/ 47 h 47"/>
                  <a:gd name="T12" fmla="*/ 13 w 54"/>
                  <a:gd name="T13" fmla="*/ 47 h 47"/>
                  <a:gd name="T14" fmla="*/ 16 w 54"/>
                  <a:gd name="T15" fmla="*/ 44 h 47"/>
                  <a:gd name="T16" fmla="*/ 16 w 54"/>
                  <a:gd name="T17" fmla="*/ 27 h 47"/>
                  <a:gd name="T18" fmla="*/ 19 w 54"/>
                  <a:gd name="T19" fmla="*/ 24 h 47"/>
                  <a:gd name="T20" fmla="*/ 35 w 54"/>
                  <a:gd name="T21" fmla="*/ 24 h 47"/>
                  <a:gd name="T22" fmla="*/ 38 w 54"/>
                  <a:gd name="T23" fmla="*/ 27 h 47"/>
                  <a:gd name="T24" fmla="*/ 38 w 54"/>
                  <a:gd name="T25" fmla="*/ 44 h 47"/>
                  <a:gd name="T26" fmla="*/ 41 w 54"/>
                  <a:gd name="T27" fmla="*/ 47 h 47"/>
                  <a:gd name="T28" fmla="*/ 51 w 54"/>
                  <a:gd name="T29" fmla="*/ 47 h 47"/>
                  <a:gd name="T30" fmla="*/ 54 w 54"/>
                  <a:gd name="T31" fmla="*/ 44 h 47"/>
                  <a:gd name="T32" fmla="*/ 54 w 54"/>
                  <a:gd name="T33" fmla="*/ 20 h 47"/>
                  <a:gd name="T34" fmla="*/ 52 w 54"/>
                  <a:gd name="T35" fmla="*/ 16 h 47"/>
                  <a:gd name="T36" fmla="*/ 29 w 54"/>
                  <a:gd name="T37"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47">
                    <a:moveTo>
                      <a:pt x="29" y="1"/>
                    </a:moveTo>
                    <a:cubicBezTo>
                      <a:pt x="28" y="0"/>
                      <a:pt x="25" y="0"/>
                      <a:pt x="24" y="1"/>
                    </a:cubicBezTo>
                    <a:cubicBezTo>
                      <a:pt x="2" y="15"/>
                      <a:pt x="2" y="15"/>
                      <a:pt x="2" y="15"/>
                    </a:cubicBezTo>
                    <a:cubicBezTo>
                      <a:pt x="1" y="16"/>
                      <a:pt x="0" y="18"/>
                      <a:pt x="0" y="20"/>
                    </a:cubicBezTo>
                    <a:cubicBezTo>
                      <a:pt x="0" y="44"/>
                      <a:pt x="0" y="44"/>
                      <a:pt x="0" y="44"/>
                    </a:cubicBezTo>
                    <a:cubicBezTo>
                      <a:pt x="0" y="46"/>
                      <a:pt x="1" y="47"/>
                      <a:pt x="3" y="47"/>
                    </a:cubicBezTo>
                    <a:cubicBezTo>
                      <a:pt x="13" y="47"/>
                      <a:pt x="13" y="47"/>
                      <a:pt x="13" y="47"/>
                    </a:cubicBezTo>
                    <a:cubicBezTo>
                      <a:pt x="14" y="47"/>
                      <a:pt x="16" y="46"/>
                      <a:pt x="16" y="44"/>
                    </a:cubicBezTo>
                    <a:cubicBezTo>
                      <a:pt x="16" y="27"/>
                      <a:pt x="16" y="27"/>
                      <a:pt x="16" y="27"/>
                    </a:cubicBezTo>
                    <a:cubicBezTo>
                      <a:pt x="16" y="26"/>
                      <a:pt x="17" y="24"/>
                      <a:pt x="19" y="24"/>
                    </a:cubicBezTo>
                    <a:cubicBezTo>
                      <a:pt x="35" y="24"/>
                      <a:pt x="35" y="24"/>
                      <a:pt x="35" y="24"/>
                    </a:cubicBezTo>
                    <a:cubicBezTo>
                      <a:pt x="37" y="24"/>
                      <a:pt x="38" y="26"/>
                      <a:pt x="38" y="27"/>
                    </a:cubicBezTo>
                    <a:cubicBezTo>
                      <a:pt x="38" y="44"/>
                      <a:pt x="38" y="44"/>
                      <a:pt x="38" y="44"/>
                    </a:cubicBezTo>
                    <a:cubicBezTo>
                      <a:pt x="38" y="46"/>
                      <a:pt x="39" y="47"/>
                      <a:pt x="41" y="47"/>
                    </a:cubicBezTo>
                    <a:cubicBezTo>
                      <a:pt x="51" y="47"/>
                      <a:pt x="51" y="47"/>
                      <a:pt x="51" y="47"/>
                    </a:cubicBezTo>
                    <a:cubicBezTo>
                      <a:pt x="53" y="47"/>
                      <a:pt x="54" y="46"/>
                      <a:pt x="54" y="44"/>
                    </a:cubicBezTo>
                    <a:cubicBezTo>
                      <a:pt x="54" y="20"/>
                      <a:pt x="54" y="20"/>
                      <a:pt x="54" y="20"/>
                    </a:cubicBezTo>
                    <a:cubicBezTo>
                      <a:pt x="54" y="19"/>
                      <a:pt x="53" y="17"/>
                      <a:pt x="52" y="16"/>
                    </a:cubicBezTo>
                    <a:lnTo>
                      <a:pt x="29" y="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p>
            </p:txBody>
          </p:sp>
          <p:sp>
            <p:nvSpPr>
              <p:cNvPr id="15" name="Freeform 160"/>
              <p:cNvSpPr>
                <a:spLocks/>
              </p:cNvSpPr>
              <p:nvPr/>
            </p:nvSpPr>
            <p:spPr bwMode="auto">
              <a:xfrm>
                <a:off x="5512720" y="2152017"/>
                <a:ext cx="583915" cy="224863"/>
              </a:xfrm>
              <a:custGeom>
                <a:avLst/>
                <a:gdLst>
                  <a:gd name="T0" fmla="*/ 64 w 68"/>
                  <a:gd name="T1" fmla="*/ 20 h 26"/>
                  <a:gd name="T2" fmla="*/ 61 w 68"/>
                  <a:gd name="T3" fmla="*/ 15 h 26"/>
                  <a:gd name="T4" fmla="*/ 61 w 68"/>
                  <a:gd name="T5" fmla="*/ 10 h 26"/>
                  <a:gd name="T6" fmla="*/ 58 w 68"/>
                  <a:gd name="T7" fmla="*/ 7 h 26"/>
                  <a:gd name="T8" fmla="*/ 57 w 68"/>
                  <a:gd name="T9" fmla="*/ 7 h 26"/>
                  <a:gd name="T10" fmla="*/ 54 w 68"/>
                  <a:gd name="T11" fmla="*/ 10 h 26"/>
                  <a:gd name="T12" fmla="*/ 54 w 68"/>
                  <a:gd name="T13" fmla="*/ 10 h 26"/>
                  <a:gd name="T14" fmla="*/ 52 w 68"/>
                  <a:gd name="T15" fmla="*/ 12 h 26"/>
                  <a:gd name="T16" fmla="*/ 36 w 68"/>
                  <a:gd name="T17" fmla="*/ 1 h 26"/>
                  <a:gd name="T18" fmla="*/ 33 w 68"/>
                  <a:gd name="T19" fmla="*/ 0 h 26"/>
                  <a:gd name="T20" fmla="*/ 30 w 68"/>
                  <a:gd name="T21" fmla="*/ 1 h 26"/>
                  <a:gd name="T22" fmla="*/ 2 w 68"/>
                  <a:gd name="T23" fmla="*/ 20 h 26"/>
                  <a:gd name="T24" fmla="*/ 1 w 68"/>
                  <a:gd name="T25" fmla="*/ 24 h 26"/>
                  <a:gd name="T26" fmla="*/ 5 w 68"/>
                  <a:gd name="T27" fmla="*/ 24 h 26"/>
                  <a:gd name="T28" fmla="*/ 31 w 68"/>
                  <a:gd name="T29" fmla="*/ 7 h 26"/>
                  <a:gd name="T30" fmla="*/ 36 w 68"/>
                  <a:gd name="T31" fmla="*/ 7 h 26"/>
                  <a:gd name="T32" fmla="*/ 63 w 68"/>
                  <a:gd name="T33" fmla="*/ 25 h 26"/>
                  <a:gd name="T34" fmla="*/ 67 w 68"/>
                  <a:gd name="T35" fmla="*/ 25 h 26"/>
                  <a:gd name="T36" fmla="*/ 66 w 68"/>
                  <a:gd name="T37" fmla="*/ 21 h 26"/>
                  <a:gd name="T38" fmla="*/ 64 w 68"/>
                  <a:gd name="T39"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26">
                    <a:moveTo>
                      <a:pt x="64" y="20"/>
                    </a:moveTo>
                    <a:cubicBezTo>
                      <a:pt x="62" y="19"/>
                      <a:pt x="61" y="17"/>
                      <a:pt x="61" y="15"/>
                    </a:cubicBezTo>
                    <a:cubicBezTo>
                      <a:pt x="61" y="10"/>
                      <a:pt x="61" y="10"/>
                      <a:pt x="61" y="10"/>
                    </a:cubicBezTo>
                    <a:cubicBezTo>
                      <a:pt x="61" y="8"/>
                      <a:pt x="60" y="7"/>
                      <a:pt x="58" y="7"/>
                    </a:cubicBezTo>
                    <a:cubicBezTo>
                      <a:pt x="57" y="7"/>
                      <a:pt x="57" y="7"/>
                      <a:pt x="57" y="7"/>
                    </a:cubicBezTo>
                    <a:cubicBezTo>
                      <a:pt x="56" y="7"/>
                      <a:pt x="54" y="8"/>
                      <a:pt x="54" y="10"/>
                    </a:cubicBezTo>
                    <a:cubicBezTo>
                      <a:pt x="54" y="10"/>
                      <a:pt x="54" y="10"/>
                      <a:pt x="54" y="10"/>
                    </a:cubicBezTo>
                    <a:cubicBezTo>
                      <a:pt x="54" y="12"/>
                      <a:pt x="53" y="13"/>
                      <a:pt x="52" y="12"/>
                    </a:cubicBezTo>
                    <a:cubicBezTo>
                      <a:pt x="36" y="1"/>
                      <a:pt x="36" y="1"/>
                      <a:pt x="36" y="1"/>
                    </a:cubicBezTo>
                    <a:cubicBezTo>
                      <a:pt x="35" y="1"/>
                      <a:pt x="33" y="0"/>
                      <a:pt x="33" y="0"/>
                    </a:cubicBezTo>
                    <a:cubicBezTo>
                      <a:pt x="33" y="0"/>
                      <a:pt x="32" y="1"/>
                      <a:pt x="30" y="1"/>
                    </a:cubicBezTo>
                    <a:cubicBezTo>
                      <a:pt x="2" y="20"/>
                      <a:pt x="2" y="20"/>
                      <a:pt x="2" y="20"/>
                    </a:cubicBezTo>
                    <a:cubicBezTo>
                      <a:pt x="1" y="21"/>
                      <a:pt x="0" y="23"/>
                      <a:pt x="1" y="24"/>
                    </a:cubicBezTo>
                    <a:cubicBezTo>
                      <a:pt x="2" y="25"/>
                      <a:pt x="3" y="25"/>
                      <a:pt x="5" y="24"/>
                    </a:cubicBezTo>
                    <a:cubicBezTo>
                      <a:pt x="31" y="7"/>
                      <a:pt x="31" y="7"/>
                      <a:pt x="31" y="7"/>
                    </a:cubicBezTo>
                    <a:cubicBezTo>
                      <a:pt x="32" y="6"/>
                      <a:pt x="34" y="6"/>
                      <a:pt x="36" y="7"/>
                    </a:cubicBezTo>
                    <a:cubicBezTo>
                      <a:pt x="63" y="25"/>
                      <a:pt x="63" y="25"/>
                      <a:pt x="63" y="25"/>
                    </a:cubicBezTo>
                    <a:cubicBezTo>
                      <a:pt x="64" y="26"/>
                      <a:pt x="66" y="26"/>
                      <a:pt x="67" y="25"/>
                    </a:cubicBezTo>
                    <a:cubicBezTo>
                      <a:pt x="68" y="24"/>
                      <a:pt x="67" y="22"/>
                      <a:pt x="66" y="21"/>
                    </a:cubicBezTo>
                    <a:lnTo>
                      <a:pt x="64" y="2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p>
            </p:txBody>
          </p:sp>
        </p:grpSp>
      </p:grpSp>
      <p:cxnSp>
        <p:nvCxnSpPr>
          <p:cNvPr id="16" name="肘形连接符 15"/>
          <p:cNvCxnSpPr>
            <a:stCxn id="18" idx="6"/>
            <a:endCxn id="40" idx="2"/>
          </p:cNvCxnSpPr>
          <p:nvPr/>
        </p:nvCxnSpPr>
        <p:spPr>
          <a:xfrm>
            <a:off x="4599817" y="4819738"/>
            <a:ext cx="2891928" cy="531731"/>
          </a:xfrm>
          <a:prstGeom prst="bentConnector3">
            <a:avLst>
              <a:gd name="adj1" fmla="val 50000"/>
            </a:avLst>
          </a:prstGeom>
          <a:ln w="12700">
            <a:solidFill>
              <a:srgbClr val="8DC22A"/>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3843817" y="4441738"/>
            <a:ext cx="756000" cy="756000"/>
            <a:chOff x="4534974" y="4368345"/>
            <a:chExt cx="756000" cy="756000"/>
          </a:xfrm>
        </p:grpSpPr>
        <p:sp>
          <p:nvSpPr>
            <p:cNvPr id="18" name="椭圆 17"/>
            <p:cNvSpPr/>
            <p:nvPr/>
          </p:nvSpPr>
          <p:spPr>
            <a:xfrm>
              <a:off x="4534974" y="4368345"/>
              <a:ext cx="756000" cy="756000"/>
            </a:xfrm>
            <a:prstGeom prst="ellips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Freeform 277"/>
            <p:cNvSpPr>
              <a:spLocks noEditPoints="1"/>
            </p:cNvSpPr>
            <p:nvPr/>
          </p:nvSpPr>
          <p:spPr bwMode="auto">
            <a:xfrm>
              <a:off x="4725418" y="4490152"/>
              <a:ext cx="383972" cy="455826"/>
            </a:xfrm>
            <a:custGeom>
              <a:avLst/>
              <a:gdLst>
                <a:gd name="T0" fmla="*/ 62 w 72"/>
                <a:gd name="T1" fmla="*/ 33 h 86"/>
                <a:gd name="T2" fmla="*/ 57 w 72"/>
                <a:gd name="T3" fmla="*/ 33 h 86"/>
                <a:gd name="T4" fmla="*/ 57 w 72"/>
                <a:gd name="T5" fmla="*/ 19 h 86"/>
                <a:gd name="T6" fmla="*/ 38 w 72"/>
                <a:gd name="T7" fmla="*/ 0 h 86"/>
                <a:gd name="T8" fmla="*/ 34 w 72"/>
                <a:gd name="T9" fmla="*/ 0 h 86"/>
                <a:gd name="T10" fmla="*/ 15 w 72"/>
                <a:gd name="T11" fmla="*/ 19 h 86"/>
                <a:gd name="T12" fmla="*/ 15 w 72"/>
                <a:gd name="T13" fmla="*/ 33 h 86"/>
                <a:gd name="T14" fmla="*/ 10 w 72"/>
                <a:gd name="T15" fmla="*/ 33 h 86"/>
                <a:gd name="T16" fmla="*/ 0 w 72"/>
                <a:gd name="T17" fmla="*/ 43 h 86"/>
                <a:gd name="T18" fmla="*/ 0 w 72"/>
                <a:gd name="T19" fmla="*/ 76 h 86"/>
                <a:gd name="T20" fmla="*/ 10 w 72"/>
                <a:gd name="T21" fmla="*/ 86 h 86"/>
                <a:gd name="T22" fmla="*/ 62 w 72"/>
                <a:gd name="T23" fmla="*/ 86 h 86"/>
                <a:gd name="T24" fmla="*/ 72 w 72"/>
                <a:gd name="T25" fmla="*/ 76 h 86"/>
                <a:gd name="T26" fmla="*/ 72 w 72"/>
                <a:gd name="T27" fmla="*/ 43 h 86"/>
                <a:gd name="T28" fmla="*/ 62 w 72"/>
                <a:gd name="T29" fmla="*/ 33 h 86"/>
                <a:gd name="T30" fmla="*/ 42 w 72"/>
                <a:gd name="T31" fmla="*/ 78 h 86"/>
                <a:gd name="T32" fmla="*/ 31 w 72"/>
                <a:gd name="T33" fmla="*/ 78 h 86"/>
                <a:gd name="T34" fmla="*/ 32 w 72"/>
                <a:gd name="T35" fmla="*/ 64 h 86"/>
                <a:gd name="T36" fmla="*/ 29 w 72"/>
                <a:gd name="T37" fmla="*/ 58 h 86"/>
                <a:gd name="T38" fmla="*/ 36 w 72"/>
                <a:gd name="T39" fmla="*/ 51 h 86"/>
                <a:gd name="T40" fmla="*/ 43 w 72"/>
                <a:gd name="T41" fmla="*/ 58 h 86"/>
                <a:gd name="T42" fmla="*/ 40 w 72"/>
                <a:gd name="T43" fmla="*/ 64 h 86"/>
                <a:gd name="T44" fmla="*/ 42 w 72"/>
                <a:gd name="T45" fmla="*/ 78 h 86"/>
                <a:gd name="T46" fmla="*/ 50 w 72"/>
                <a:gd name="T47" fmla="*/ 33 h 86"/>
                <a:gd name="T48" fmla="*/ 22 w 72"/>
                <a:gd name="T49" fmla="*/ 33 h 86"/>
                <a:gd name="T50" fmla="*/ 22 w 72"/>
                <a:gd name="T51" fmla="*/ 19 h 86"/>
                <a:gd name="T52" fmla="*/ 34 w 72"/>
                <a:gd name="T53" fmla="*/ 7 h 86"/>
                <a:gd name="T54" fmla="*/ 38 w 72"/>
                <a:gd name="T55" fmla="*/ 7 h 86"/>
                <a:gd name="T56" fmla="*/ 50 w 72"/>
                <a:gd name="T57" fmla="*/ 19 h 86"/>
                <a:gd name="T58" fmla="*/ 50 w 72"/>
                <a:gd name="T5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86">
                  <a:moveTo>
                    <a:pt x="62" y="33"/>
                  </a:moveTo>
                  <a:cubicBezTo>
                    <a:pt x="57" y="33"/>
                    <a:pt x="57" y="33"/>
                    <a:pt x="57" y="33"/>
                  </a:cubicBezTo>
                  <a:cubicBezTo>
                    <a:pt x="57" y="19"/>
                    <a:pt x="57" y="19"/>
                    <a:pt x="57" y="19"/>
                  </a:cubicBezTo>
                  <a:cubicBezTo>
                    <a:pt x="57" y="9"/>
                    <a:pt x="49" y="0"/>
                    <a:pt x="38" y="0"/>
                  </a:cubicBezTo>
                  <a:cubicBezTo>
                    <a:pt x="34" y="0"/>
                    <a:pt x="34" y="0"/>
                    <a:pt x="34" y="0"/>
                  </a:cubicBezTo>
                  <a:cubicBezTo>
                    <a:pt x="24" y="0"/>
                    <a:pt x="15" y="9"/>
                    <a:pt x="15" y="19"/>
                  </a:cubicBezTo>
                  <a:cubicBezTo>
                    <a:pt x="15" y="33"/>
                    <a:pt x="15" y="33"/>
                    <a:pt x="15" y="33"/>
                  </a:cubicBezTo>
                  <a:cubicBezTo>
                    <a:pt x="10" y="33"/>
                    <a:pt x="10" y="33"/>
                    <a:pt x="10" y="33"/>
                  </a:cubicBezTo>
                  <a:cubicBezTo>
                    <a:pt x="5" y="33"/>
                    <a:pt x="0" y="37"/>
                    <a:pt x="0" y="43"/>
                  </a:cubicBezTo>
                  <a:cubicBezTo>
                    <a:pt x="0" y="76"/>
                    <a:pt x="0" y="76"/>
                    <a:pt x="0" y="76"/>
                  </a:cubicBezTo>
                  <a:cubicBezTo>
                    <a:pt x="0" y="81"/>
                    <a:pt x="5" y="86"/>
                    <a:pt x="10" y="86"/>
                  </a:cubicBezTo>
                  <a:cubicBezTo>
                    <a:pt x="62" y="86"/>
                    <a:pt x="62" y="86"/>
                    <a:pt x="62" y="86"/>
                  </a:cubicBezTo>
                  <a:cubicBezTo>
                    <a:pt x="68" y="86"/>
                    <a:pt x="72" y="81"/>
                    <a:pt x="72" y="76"/>
                  </a:cubicBezTo>
                  <a:cubicBezTo>
                    <a:pt x="72" y="43"/>
                    <a:pt x="72" y="43"/>
                    <a:pt x="72" y="43"/>
                  </a:cubicBezTo>
                  <a:cubicBezTo>
                    <a:pt x="72" y="37"/>
                    <a:pt x="68" y="33"/>
                    <a:pt x="62" y="33"/>
                  </a:cubicBezTo>
                  <a:close/>
                  <a:moveTo>
                    <a:pt x="42" y="78"/>
                  </a:moveTo>
                  <a:cubicBezTo>
                    <a:pt x="31" y="78"/>
                    <a:pt x="31" y="78"/>
                    <a:pt x="31" y="78"/>
                  </a:cubicBezTo>
                  <a:cubicBezTo>
                    <a:pt x="32" y="64"/>
                    <a:pt x="32" y="64"/>
                    <a:pt x="32" y="64"/>
                  </a:cubicBezTo>
                  <a:cubicBezTo>
                    <a:pt x="30" y="63"/>
                    <a:pt x="29" y="60"/>
                    <a:pt x="29" y="58"/>
                  </a:cubicBezTo>
                  <a:cubicBezTo>
                    <a:pt x="29" y="54"/>
                    <a:pt x="32" y="51"/>
                    <a:pt x="36" y="51"/>
                  </a:cubicBezTo>
                  <a:cubicBezTo>
                    <a:pt x="40" y="51"/>
                    <a:pt x="43" y="54"/>
                    <a:pt x="43" y="58"/>
                  </a:cubicBezTo>
                  <a:cubicBezTo>
                    <a:pt x="43" y="60"/>
                    <a:pt x="42" y="63"/>
                    <a:pt x="40" y="64"/>
                  </a:cubicBezTo>
                  <a:lnTo>
                    <a:pt x="42" y="78"/>
                  </a:lnTo>
                  <a:close/>
                  <a:moveTo>
                    <a:pt x="50" y="33"/>
                  </a:moveTo>
                  <a:cubicBezTo>
                    <a:pt x="22" y="33"/>
                    <a:pt x="22" y="33"/>
                    <a:pt x="22" y="33"/>
                  </a:cubicBezTo>
                  <a:cubicBezTo>
                    <a:pt x="22" y="19"/>
                    <a:pt x="22" y="19"/>
                    <a:pt x="22" y="19"/>
                  </a:cubicBezTo>
                  <a:cubicBezTo>
                    <a:pt x="22" y="13"/>
                    <a:pt x="28" y="7"/>
                    <a:pt x="34" y="7"/>
                  </a:cubicBezTo>
                  <a:cubicBezTo>
                    <a:pt x="38" y="7"/>
                    <a:pt x="38" y="7"/>
                    <a:pt x="38" y="7"/>
                  </a:cubicBezTo>
                  <a:cubicBezTo>
                    <a:pt x="45" y="7"/>
                    <a:pt x="50" y="13"/>
                    <a:pt x="50" y="19"/>
                  </a:cubicBezTo>
                  <a:lnTo>
                    <a:pt x="50" y="33"/>
                  </a:ln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endParaRPr lang="zh-CN" altLang="en-US" sz="2489">
                <a:latin typeface="Arial" panose="020B0604020202020204" pitchFamily="34" charset="0"/>
                <a:cs typeface="Arial" panose="020B0604020202020204" pitchFamily="34" charset="0"/>
              </a:endParaRPr>
            </a:p>
          </p:txBody>
        </p:sp>
      </p:grpSp>
      <p:cxnSp>
        <p:nvCxnSpPr>
          <p:cNvPr id="21" name="肘形连接符 20"/>
          <p:cNvCxnSpPr>
            <a:stCxn id="23" idx="6"/>
            <a:endCxn id="39" idx="2"/>
          </p:cNvCxnSpPr>
          <p:nvPr/>
        </p:nvCxnSpPr>
        <p:spPr>
          <a:xfrm>
            <a:off x="4599817" y="3726422"/>
            <a:ext cx="4125946" cy="985073"/>
          </a:xfrm>
          <a:prstGeom prst="bentConnector3">
            <a:avLst>
              <a:gd name="adj1" fmla="val 50000"/>
            </a:avLst>
          </a:prstGeom>
          <a:ln w="12700">
            <a:solidFill>
              <a:srgbClr val="8DC22A"/>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a:off x="3843817" y="3348422"/>
            <a:ext cx="756000" cy="756000"/>
            <a:chOff x="4534974" y="3430619"/>
            <a:chExt cx="756000" cy="756000"/>
          </a:xfrm>
        </p:grpSpPr>
        <p:sp>
          <p:nvSpPr>
            <p:cNvPr id="23" name="椭圆 22"/>
            <p:cNvSpPr/>
            <p:nvPr/>
          </p:nvSpPr>
          <p:spPr>
            <a:xfrm>
              <a:off x="4534974" y="3430619"/>
              <a:ext cx="756000" cy="756000"/>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4" name="Group 92"/>
            <p:cNvGrpSpPr/>
            <p:nvPr/>
          </p:nvGrpSpPr>
          <p:grpSpPr>
            <a:xfrm>
              <a:off x="4688410" y="3660828"/>
              <a:ext cx="474528" cy="295582"/>
              <a:chOff x="5172076" y="1938338"/>
              <a:chExt cx="471488" cy="293688"/>
            </a:xfrm>
            <a:solidFill>
              <a:schemeClr val="bg1"/>
            </a:solidFill>
          </p:grpSpPr>
          <p:sp>
            <p:nvSpPr>
              <p:cNvPr id="25" name="Freeform 8"/>
              <p:cNvSpPr>
                <a:spLocks noEditPoints="1"/>
              </p:cNvSpPr>
              <p:nvPr/>
            </p:nvSpPr>
            <p:spPr bwMode="auto">
              <a:xfrm>
                <a:off x="5172076" y="1938338"/>
                <a:ext cx="471488" cy="293688"/>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6 h 78"/>
                  <a:gd name="T16" fmla="*/ 113 w 125"/>
                  <a:gd name="T17" fmla="*/ 18 h 78"/>
                  <a:gd name="T18" fmla="*/ 104 w 125"/>
                  <a:gd name="T19" fmla="*/ 69 h 78"/>
                  <a:gd name="T20" fmla="*/ 10 w 125"/>
                  <a:gd name="T21" fmla="*/ 69 h 78"/>
                  <a:gd name="T22" fmla="*/ 10 w 125"/>
                  <a:gd name="T23" fmla="*/ 10 h 78"/>
                  <a:gd name="T24" fmla="*/ 104 w 125"/>
                  <a:gd name="T25" fmla="*/ 10 h 78"/>
                  <a:gd name="T26" fmla="*/ 104 w 125"/>
                  <a:gd name="T27"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6"/>
                      <a:pt x="125" y="26"/>
                      <a:pt x="125" y="26"/>
                    </a:cubicBezTo>
                    <a:cubicBezTo>
                      <a:pt x="125" y="17"/>
                      <a:pt x="116" y="18"/>
                      <a:pt x="113" y="18"/>
                    </a:cubicBezTo>
                    <a:close/>
                    <a:moveTo>
                      <a:pt x="104" y="69"/>
                    </a:moveTo>
                    <a:cubicBezTo>
                      <a:pt x="10" y="69"/>
                      <a:pt x="10" y="69"/>
                      <a:pt x="10" y="69"/>
                    </a:cubicBezTo>
                    <a:cubicBezTo>
                      <a:pt x="10" y="10"/>
                      <a:pt x="10" y="10"/>
                      <a:pt x="10" y="10"/>
                    </a:cubicBezTo>
                    <a:cubicBezTo>
                      <a:pt x="104" y="10"/>
                      <a:pt x="104" y="10"/>
                      <a:pt x="104" y="10"/>
                    </a:cubicBezTo>
                    <a:lnTo>
                      <a:pt x="104" y="6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533"/>
              </a:p>
            </p:txBody>
          </p:sp>
          <p:sp>
            <p:nvSpPr>
              <p:cNvPr id="26" name="Rectangle 9"/>
              <p:cNvSpPr>
                <a:spLocks noChangeArrowheads="1"/>
              </p:cNvSpPr>
              <p:nvPr/>
            </p:nvSpPr>
            <p:spPr bwMode="auto">
              <a:xfrm>
                <a:off x="5235576" y="2001838"/>
                <a:ext cx="90488" cy="1666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533"/>
              </a:p>
            </p:txBody>
          </p:sp>
          <p:sp>
            <p:nvSpPr>
              <p:cNvPr id="27" name="Rectangle 10"/>
              <p:cNvSpPr>
                <a:spLocks noChangeArrowheads="1"/>
              </p:cNvSpPr>
              <p:nvPr/>
            </p:nvSpPr>
            <p:spPr bwMode="auto">
              <a:xfrm>
                <a:off x="5341938" y="2001838"/>
                <a:ext cx="85725" cy="1666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533"/>
              </a:p>
            </p:txBody>
          </p:sp>
        </p:grpSp>
      </p:grpSp>
      <p:cxnSp>
        <p:nvCxnSpPr>
          <p:cNvPr id="28" name="直接连接符 27"/>
          <p:cNvCxnSpPr>
            <a:endCxn id="30" idx="6"/>
          </p:cNvCxnSpPr>
          <p:nvPr/>
        </p:nvCxnSpPr>
        <p:spPr>
          <a:xfrm flipH="1" flipV="1">
            <a:off x="4599817" y="5913053"/>
            <a:ext cx="1280086" cy="1"/>
          </a:xfrm>
          <a:prstGeom prst="line">
            <a:avLst/>
          </a:prstGeom>
          <a:ln w="12700">
            <a:solidFill>
              <a:srgbClr val="8DC22A"/>
            </a:solidFill>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a:xfrm>
            <a:off x="3843817" y="5535053"/>
            <a:ext cx="756000" cy="756000"/>
            <a:chOff x="4534974" y="5306072"/>
            <a:chExt cx="756000" cy="756000"/>
          </a:xfrm>
        </p:grpSpPr>
        <p:sp>
          <p:nvSpPr>
            <p:cNvPr id="30" name="椭圆 29"/>
            <p:cNvSpPr/>
            <p:nvPr/>
          </p:nvSpPr>
          <p:spPr>
            <a:xfrm>
              <a:off x="4534974" y="5306072"/>
              <a:ext cx="756000" cy="756000"/>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Group 9"/>
            <p:cNvGrpSpPr/>
            <p:nvPr/>
          </p:nvGrpSpPr>
          <p:grpSpPr>
            <a:xfrm>
              <a:off x="4659950" y="5504420"/>
              <a:ext cx="516045" cy="382660"/>
              <a:chOff x="4572000" y="3414713"/>
              <a:chExt cx="374651" cy="277813"/>
            </a:xfrm>
            <a:solidFill>
              <a:schemeClr val="bg1"/>
            </a:solidFill>
          </p:grpSpPr>
          <p:sp>
            <p:nvSpPr>
              <p:cNvPr id="32" name="Freeform 17"/>
              <p:cNvSpPr>
                <a:spLocks/>
              </p:cNvSpPr>
              <p:nvPr/>
            </p:nvSpPr>
            <p:spPr bwMode="auto">
              <a:xfrm>
                <a:off x="4713288" y="3481388"/>
                <a:ext cx="233363" cy="211138"/>
              </a:xfrm>
              <a:custGeom>
                <a:avLst/>
                <a:gdLst>
                  <a:gd name="T0" fmla="*/ 89 w 89"/>
                  <a:gd name="T1" fmla="*/ 33 h 81"/>
                  <a:gd name="T2" fmla="*/ 43 w 89"/>
                  <a:gd name="T3" fmla="*/ 0 h 81"/>
                  <a:gd name="T4" fmla="*/ 40 w 89"/>
                  <a:gd name="T5" fmla="*/ 1 h 81"/>
                  <a:gd name="T6" fmla="*/ 43 w 89"/>
                  <a:gd name="T7" fmla="*/ 11 h 81"/>
                  <a:gd name="T8" fmla="*/ 0 w 89"/>
                  <a:gd name="T9" fmla="*/ 44 h 81"/>
                  <a:gd name="T10" fmla="*/ 0 w 89"/>
                  <a:gd name="T11" fmla="*/ 44 h 81"/>
                  <a:gd name="T12" fmla="*/ 40 w 89"/>
                  <a:gd name="T13" fmla="*/ 65 h 81"/>
                  <a:gd name="T14" fmla="*/ 74 w 89"/>
                  <a:gd name="T15" fmla="*/ 81 h 81"/>
                  <a:gd name="T16" fmla="*/ 64 w 89"/>
                  <a:gd name="T17" fmla="*/ 62 h 81"/>
                  <a:gd name="T18" fmla="*/ 89 w 89"/>
                  <a:gd name="T19" fmla="*/ 3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81">
                    <a:moveTo>
                      <a:pt x="89" y="33"/>
                    </a:moveTo>
                    <a:cubicBezTo>
                      <a:pt x="89" y="15"/>
                      <a:pt x="68" y="0"/>
                      <a:pt x="43" y="0"/>
                    </a:cubicBezTo>
                    <a:cubicBezTo>
                      <a:pt x="42" y="0"/>
                      <a:pt x="41" y="1"/>
                      <a:pt x="40" y="1"/>
                    </a:cubicBezTo>
                    <a:cubicBezTo>
                      <a:pt x="42" y="4"/>
                      <a:pt x="43" y="8"/>
                      <a:pt x="43" y="11"/>
                    </a:cubicBezTo>
                    <a:cubicBezTo>
                      <a:pt x="43" y="29"/>
                      <a:pt x="24" y="43"/>
                      <a:pt x="0" y="44"/>
                    </a:cubicBezTo>
                    <a:cubicBezTo>
                      <a:pt x="0" y="44"/>
                      <a:pt x="0" y="44"/>
                      <a:pt x="0" y="44"/>
                    </a:cubicBezTo>
                    <a:cubicBezTo>
                      <a:pt x="6" y="56"/>
                      <a:pt x="21" y="64"/>
                      <a:pt x="40" y="65"/>
                    </a:cubicBezTo>
                    <a:cubicBezTo>
                      <a:pt x="53" y="75"/>
                      <a:pt x="74" y="81"/>
                      <a:pt x="74" y="81"/>
                    </a:cubicBezTo>
                    <a:cubicBezTo>
                      <a:pt x="64" y="72"/>
                      <a:pt x="63" y="65"/>
                      <a:pt x="64" y="62"/>
                    </a:cubicBezTo>
                    <a:cubicBezTo>
                      <a:pt x="79" y="56"/>
                      <a:pt x="89" y="46"/>
                      <a:pt x="89"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fontAlgn="auto">
                  <a:spcBef>
                    <a:spcPts val="0"/>
                  </a:spcBef>
                  <a:spcAft>
                    <a:spcPts val="0"/>
                  </a:spcAft>
                  <a:defRPr/>
                </a:pPr>
                <a:endParaRPr lang="en-US">
                  <a:latin typeface="+mn-lt"/>
                  <a:cs typeface="+mn-cs"/>
                </a:endParaRPr>
              </a:p>
            </p:txBody>
          </p:sp>
          <p:sp>
            <p:nvSpPr>
              <p:cNvPr id="33" name="Freeform 18"/>
              <p:cNvSpPr>
                <a:spLocks/>
              </p:cNvSpPr>
              <p:nvPr/>
            </p:nvSpPr>
            <p:spPr bwMode="auto">
              <a:xfrm>
                <a:off x="4572000" y="3414713"/>
                <a:ext cx="241300" cy="209550"/>
              </a:xfrm>
              <a:custGeom>
                <a:avLst/>
                <a:gdLst>
                  <a:gd name="T0" fmla="*/ 89 w 92"/>
                  <a:gd name="T1" fmla="*/ 21 h 80"/>
                  <a:gd name="T2" fmla="*/ 46 w 92"/>
                  <a:gd name="T3" fmla="*/ 0 h 80"/>
                  <a:gd name="T4" fmla="*/ 0 w 92"/>
                  <a:gd name="T5" fmla="*/ 32 h 80"/>
                  <a:gd name="T6" fmla="*/ 25 w 92"/>
                  <a:gd name="T7" fmla="*/ 61 h 80"/>
                  <a:gd name="T8" fmla="*/ 14 w 92"/>
                  <a:gd name="T9" fmla="*/ 80 h 80"/>
                  <a:gd name="T10" fmla="*/ 48 w 92"/>
                  <a:gd name="T11" fmla="*/ 65 h 80"/>
                  <a:gd name="T12" fmla="*/ 49 w 92"/>
                  <a:gd name="T13" fmla="*/ 64 h 80"/>
                  <a:gd name="T14" fmla="*/ 92 w 92"/>
                  <a:gd name="T15" fmla="*/ 32 h 80"/>
                  <a:gd name="T16" fmla="*/ 89 w 92"/>
                  <a:gd name="T17" fmla="*/ 2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0">
                    <a:moveTo>
                      <a:pt x="89" y="21"/>
                    </a:moveTo>
                    <a:cubicBezTo>
                      <a:pt x="83" y="9"/>
                      <a:pt x="66" y="0"/>
                      <a:pt x="46" y="0"/>
                    </a:cubicBezTo>
                    <a:cubicBezTo>
                      <a:pt x="20" y="0"/>
                      <a:pt x="0" y="14"/>
                      <a:pt x="0" y="32"/>
                    </a:cubicBezTo>
                    <a:cubicBezTo>
                      <a:pt x="0" y="45"/>
                      <a:pt x="10" y="56"/>
                      <a:pt x="25" y="61"/>
                    </a:cubicBezTo>
                    <a:cubicBezTo>
                      <a:pt x="26" y="65"/>
                      <a:pt x="25" y="71"/>
                      <a:pt x="14" y="80"/>
                    </a:cubicBezTo>
                    <a:cubicBezTo>
                      <a:pt x="14" y="80"/>
                      <a:pt x="36" y="75"/>
                      <a:pt x="48" y="65"/>
                    </a:cubicBezTo>
                    <a:cubicBezTo>
                      <a:pt x="49" y="64"/>
                      <a:pt x="49" y="64"/>
                      <a:pt x="49" y="64"/>
                    </a:cubicBezTo>
                    <a:cubicBezTo>
                      <a:pt x="73" y="63"/>
                      <a:pt x="92" y="49"/>
                      <a:pt x="92" y="32"/>
                    </a:cubicBezTo>
                    <a:cubicBezTo>
                      <a:pt x="92" y="28"/>
                      <a:pt x="91" y="25"/>
                      <a:pt x="89"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fontAlgn="auto">
                  <a:spcBef>
                    <a:spcPts val="0"/>
                  </a:spcBef>
                  <a:spcAft>
                    <a:spcPts val="0"/>
                  </a:spcAft>
                  <a:defRPr/>
                </a:pPr>
                <a:endParaRPr lang="en-US">
                  <a:latin typeface="+mn-lt"/>
                  <a:cs typeface="+mn-cs"/>
                </a:endParaRPr>
              </a:p>
            </p:txBody>
          </p:sp>
        </p:grpSp>
      </p:grpSp>
      <p:sp>
        <p:nvSpPr>
          <p:cNvPr id="34" name="任意多边形 33"/>
          <p:cNvSpPr/>
          <p:nvPr/>
        </p:nvSpPr>
        <p:spPr>
          <a:xfrm>
            <a:off x="9513228" y="2549234"/>
            <a:ext cx="1181100" cy="3698875"/>
          </a:xfrm>
          <a:custGeom>
            <a:avLst/>
            <a:gdLst>
              <a:gd name="connsiteX0" fmla="*/ 1176576 w 1181100"/>
              <a:gd name="connsiteY0" fmla="*/ 0 h 3698875"/>
              <a:gd name="connsiteX1" fmla="*/ 1181100 w 1181100"/>
              <a:gd name="connsiteY1" fmla="*/ 0 h 3698875"/>
              <a:gd name="connsiteX2" fmla="*/ 1181100 w 1181100"/>
              <a:gd name="connsiteY2" fmla="*/ 3698875 h 3698875"/>
              <a:gd name="connsiteX3" fmla="*/ 0 w 1181100"/>
              <a:gd name="connsiteY3" fmla="*/ 3698875 h 3698875"/>
              <a:gd name="connsiteX4" fmla="*/ 0 w 1181100"/>
              <a:gd name="connsiteY4" fmla="*/ 1735795 h 3698875"/>
              <a:gd name="connsiteX5" fmla="*/ 48924 w 1181100"/>
              <a:gd name="connsiteY5" fmla="*/ 1697678 h 3698875"/>
              <a:gd name="connsiteX6" fmla="*/ 278759 w 1181100"/>
              <a:gd name="connsiteY6" fmla="*/ 1500788 h 3698875"/>
              <a:gd name="connsiteX7" fmla="*/ 453153 w 1181100"/>
              <a:gd name="connsiteY7" fmla="*/ 1330349 h 3698875"/>
              <a:gd name="connsiteX8" fmla="*/ 510936 w 1181100"/>
              <a:gd name="connsiteY8" fmla="*/ 1369307 h 3698875"/>
              <a:gd name="connsiteX9" fmla="*/ 590551 w 1181100"/>
              <a:gd name="connsiteY9" fmla="*/ 1385380 h 3698875"/>
              <a:gd name="connsiteX10" fmla="*/ 795088 w 1181100"/>
              <a:gd name="connsiteY10" fmla="*/ 1180843 h 3698875"/>
              <a:gd name="connsiteX11" fmla="*/ 735181 w 1181100"/>
              <a:gd name="connsiteY11" fmla="*/ 1036213 h 3698875"/>
              <a:gd name="connsiteX12" fmla="*/ 717723 w 1181100"/>
              <a:gd name="connsiteY12" fmla="*/ 1024442 h 3698875"/>
              <a:gd name="connsiteX13" fmla="*/ 820291 w 1181100"/>
              <a:gd name="connsiteY13" fmla="*/ 886780 h 3698875"/>
              <a:gd name="connsiteX14" fmla="*/ 1174186 w 1181100"/>
              <a:gd name="connsiteY14" fmla="*/ 21448 h 3698875"/>
              <a:gd name="connsiteX15" fmla="*/ 1176576 w 1181100"/>
              <a:gd name="connsiteY15"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81100" h="3698875">
                <a:moveTo>
                  <a:pt x="1176576" y="0"/>
                </a:moveTo>
                <a:lnTo>
                  <a:pt x="1181100" y="0"/>
                </a:lnTo>
                <a:lnTo>
                  <a:pt x="1181100" y="3698875"/>
                </a:lnTo>
                <a:lnTo>
                  <a:pt x="0" y="3698875"/>
                </a:lnTo>
                <a:lnTo>
                  <a:pt x="0" y="1735795"/>
                </a:lnTo>
                <a:lnTo>
                  <a:pt x="48924" y="1697678"/>
                </a:lnTo>
                <a:cubicBezTo>
                  <a:pt x="129510" y="1632743"/>
                  <a:pt x="206155" y="1567101"/>
                  <a:pt x="278759" y="1500788"/>
                </a:cubicBezTo>
                <a:lnTo>
                  <a:pt x="453153" y="1330349"/>
                </a:lnTo>
                <a:lnTo>
                  <a:pt x="510936" y="1369307"/>
                </a:lnTo>
                <a:cubicBezTo>
                  <a:pt x="535406" y="1379657"/>
                  <a:pt x="562310" y="1385380"/>
                  <a:pt x="590551" y="1385380"/>
                </a:cubicBezTo>
                <a:cubicBezTo>
                  <a:pt x="703514" y="1385380"/>
                  <a:pt x="795088" y="1293806"/>
                  <a:pt x="795088" y="1180843"/>
                </a:cubicBezTo>
                <a:cubicBezTo>
                  <a:pt x="795088" y="1124362"/>
                  <a:pt x="772195" y="1073227"/>
                  <a:pt x="735181" y="1036213"/>
                </a:cubicBezTo>
                <a:lnTo>
                  <a:pt x="717723" y="1024442"/>
                </a:lnTo>
                <a:lnTo>
                  <a:pt x="820291" y="886780"/>
                </a:lnTo>
                <a:cubicBezTo>
                  <a:pt x="1010014" y="606666"/>
                  <a:pt x="1130158" y="317479"/>
                  <a:pt x="1174186" y="21448"/>
                </a:cubicBezTo>
                <a:lnTo>
                  <a:pt x="1176576" y="0"/>
                </a:lnTo>
                <a:close/>
              </a:path>
            </a:pathLst>
          </a:cu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p:nvPr/>
        </p:nvSpPr>
        <p:spPr>
          <a:xfrm>
            <a:off x="8279212" y="4326253"/>
            <a:ext cx="1181100" cy="1921854"/>
          </a:xfrm>
          <a:custGeom>
            <a:avLst/>
            <a:gdLst>
              <a:gd name="connsiteX0" fmla="*/ 1181100 w 1181100"/>
              <a:gd name="connsiteY0" fmla="*/ 0 h 1921854"/>
              <a:gd name="connsiteX1" fmla="*/ 1181100 w 1181100"/>
              <a:gd name="connsiteY1" fmla="*/ 1921854 h 1921854"/>
              <a:gd name="connsiteX2" fmla="*/ 0 w 1181100"/>
              <a:gd name="connsiteY2" fmla="*/ 1921854 h 1921854"/>
              <a:gd name="connsiteX3" fmla="*/ 0 w 1181100"/>
              <a:gd name="connsiteY3" fmla="*/ 731966 h 1921854"/>
              <a:gd name="connsiteX4" fmla="*/ 319230 w 1181100"/>
              <a:gd name="connsiteY4" fmla="*/ 562253 h 1921854"/>
              <a:gd name="connsiteX5" fmla="*/ 425975 w 1181100"/>
              <a:gd name="connsiteY5" fmla="*/ 500289 h 1921854"/>
              <a:gd name="connsiteX6" fmla="*/ 445921 w 1181100"/>
              <a:gd name="connsiteY6" fmla="*/ 529872 h 1921854"/>
              <a:gd name="connsiteX7" fmla="*/ 590551 w 1181100"/>
              <a:gd name="connsiteY7" fmla="*/ 589779 h 1921854"/>
              <a:gd name="connsiteX8" fmla="*/ 795088 w 1181100"/>
              <a:gd name="connsiteY8" fmla="*/ 385242 h 1921854"/>
              <a:gd name="connsiteX9" fmla="*/ 779015 w 1181100"/>
              <a:gd name="connsiteY9" fmla="*/ 305627 h 1921854"/>
              <a:gd name="connsiteX10" fmla="*/ 768996 w 1181100"/>
              <a:gd name="connsiteY10" fmla="*/ 290767 h 1921854"/>
              <a:gd name="connsiteX11" fmla="*/ 952789 w 1181100"/>
              <a:gd name="connsiteY11" fmla="*/ 167545 h 1921854"/>
              <a:gd name="connsiteX12" fmla="*/ 1140954 w 1181100"/>
              <a:gd name="connsiteY12" fmla="*/ 31276 h 1921854"/>
              <a:gd name="connsiteX13" fmla="*/ 1181100 w 1181100"/>
              <a:gd name="connsiteY13" fmla="*/ 0 h 192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1100" h="1921854">
                <a:moveTo>
                  <a:pt x="1181100" y="0"/>
                </a:moveTo>
                <a:lnTo>
                  <a:pt x="1181100" y="1921854"/>
                </a:lnTo>
                <a:lnTo>
                  <a:pt x="0" y="1921854"/>
                </a:lnTo>
                <a:lnTo>
                  <a:pt x="0" y="731966"/>
                </a:lnTo>
                <a:lnTo>
                  <a:pt x="319230" y="562253"/>
                </a:lnTo>
                <a:lnTo>
                  <a:pt x="425975" y="500289"/>
                </a:lnTo>
                <a:lnTo>
                  <a:pt x="445921" y="529872"/>
                </a:lnTo>
                <a:cubicBezTo>
                  <a:pt x="482935" y="566886"/>
                  <a:pt x="534069" y="589779"/>
                  <a:pt x="590551" y="589779"/>
                </a:cubicBezTo>
                <a:cubicBezTo>
                  <a:pt x="703514" y="589779"/>
                  <a:pt x="795088" y="498205"/>
                  <a:pt x="795088" y="385242"/>
                </a:cubicBezTo>
                <a:cubicBezTo>
                  <a:pt x="795088" y="357001"/>
                  <a:pt x="789365" y="330097"/>
                  <a:pt x="779015" y="305627"/>
                </a:cubicBezTo>
                <a:lnTo>
                  <a:pt x="768996" y="290767"/>
                </a:lnTo>
                <a:lnTo>
                  <a:pt x="952789" y="167545"/>
                </a:lnTo>
                <a:cubicBezTo>
                  <a:pt x="1017466" y="122501"/>
                  <a:pt x="1080201" y="77074"/>
                  <a:pt x="1140954" y="31276"/>
                </a:cubicBezTo>
                <a:lnTo>
                  <a:pt x="118110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a:off x="7045194" y="5086354"/>
            <a:ext cx="1181100" cy="1161755"/>
          </a:xfrm>
          <a:custGeom>
            <a:avLst/>
            <a:gdLst>
              <a:gd name="connsiteX0" fmla="*/ 1181100 w 1181100"/>
              <a:gd name="connsiteY0" fmla="*/ 0 h 1161755"/>
              <a:gd name="connsiteX1" fmla="*/ 1181100 w 1181100"/>
              <a:gd name="connsiteY1" fmla="*/ 1161755 h 1161755"/>
              <a:gd name="connsiteX2" fmla="*/ 0 w 1181100"/>
              <a:gd name="connsiteY2" fmla="*/ 1161755 h 1161755"/>
              <a:gd name="connsiteX3" fmla="*/ 0 w 1181100"/>
              <a:gd name="connsiteY3" fmla="*/ 517854 h 1161755"/>
              <a:gd name="connsiteX4" fmla="*/ 336342 w 1181100"/>
              <a:gd name="connsiteY4" fmla="*/ 385518 h 1161755"/>
              <a:gd name="connsiteX5" fmla="*/ 408490 w 1181100"/>
              <a:gd name="connsiteY5" fmla="*/ 354228 h 1161755"/>
              <a:gd name="connsiteX6" fmla="*/ 445921 w 1181100"/>
              <a:gd name="connsiteY6" fmla="*/ 409746 h 1161755"/>
              <a:gd name="connsiteX7" fmla="*/ 590551 w 1181100"/>
              <a:gd name="connsiteY7" fmla="*/ 469653 h 1161755"/>
              <a:gd name="connsiteX8" fmla="*/ 795088 w 1181100"/>
              <a:gd name="connsiteY8" fmla="*/ 265116 h 1161755"/>
              <a:gd name="connsiteX9" fmla="*/ 790933 w 1181100"/>
              <a:gd name="connsiteY9" fmla="*/ 223895 h 1161755"/>
              <a:gd name="connsiteX10" fmla="*/ 781056 w 1181100"/>
              <a:gd name="connsiteY10" fmla="*/ 192076 h 1161755"/>
              <a:gd name="connsiteX11" fmla="*/ 1174526 w 1181100"/>
              <a:gd name="connsiteY11" fmla="*/ 3495 h 1161755"/>
              <a:gd name="connsiteX12" fmla="*/ 1181100 w 1181100"/>
              <a:gd name="connsiteY12" fmla="*/ 0 h 116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1100" h="1161755">
                <a:moveTo>
                  <a:pt x="1181100" y="0"/>
                </a:moveTo>
                <a:lnTo>
                  <a:pt x="1181100" y="1161755"/>
                </a:lnTo>
                <a:lnTo>
                  <a:pt x="0" y="1161755"/>
                </a:lnTo>
                <a:lnTo>
                  <a:pt x="0" y="517854"/>
                </a:lnTo>
                <a:lnTo>
                  <a:pt x="336342" y="385518"/>
                </a:lnTo>
                <a:lnTo>
                  <a:pt x="408490" y="354228"/>
                </a:lnTo>
                <a:lnTo>
                  <a:pt x="445921" y="409746"/>
                </a:lnTo>
                <a:cubicBezTo>
                  <a:pt x="482935" y="446760"/>
                  <a:pt x="534070" y="469653"/>
                  <a:pt x="590551" y="469653"/>
                </a:cubicBezTo>
                <a:cubicBezTo>
                  <a:pt x="703514" y="469653"/>
                  <a:pt x="795088" y="378079"/>
                  <a:pt x="795088" y="265116"/>
                </a:cubicBezTo>
                <a:cubicBezTo>
                  <a:pt x="795088" y="250996"/>
                  <a:pt x="793657" y="237210"/>
                  <a:pt x="790933" y="223895"/>
                </a:cubicBezTo>
                <a:lnTo>
                  <a:pt x="781056" y="192076"/>
                </a:lnTo>
                <a:lnTo>
                  <a:pt x="1174526" y="3495"/>
                </a:lnTo>
                <a:lnTo>
                  <a:pt x="1181100" y="0"/>
                </a:lnTo>
                <a:close/>
              </a:path>
            </a:pathLst>
          </a:cu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a:off x="5055528" y="5625027"/>
            <a:ext cx="1936748" cy="623080"/>
          </a:xfrm>
          <a:custGeom>
            <a:avLst/>
            <a:gdLst>
              <a:gd name="connsiteX0" fmla="*/ 1936748 w 1936748"/>
              <a:gd name="connsiteY0" fmla="*/ 0 h 623080"/>
              <a:gd name="connsiteX1" fmla="*/ 1936748 w 1936748"/>
              <a:gd name="connsiteY1" fmla="*/ 623080 h 623080"/>
              <a:gd name="connsiteX2" fmla="*/ 0 w 1936748"/>
              <a:gd name="connsiteY2" fmla="*/ 623080 h 623080"/>
              <a:gd name="connsiteX3" fmla="*/ 0 w 1936748"/>
              <a:gd name="connsiteY3" fmla="*/ 613884 h 623080"/>
              <a:gd name="connsiteX4" fmla="*/ 352298 w 1936748"/>
              <a:gd name="connsiteY4" fmla="*/ 519526 h 623080"/>
              <a:gd name="connsiteX5" fmla="*/ 750617 w 1936748"/>
              <a:gd name="connsiteY5" fmla="*/ 403342 h 623080"/>
              <a:gd name="connsiteX6" fmla="*/ 791646 w 1936748"/>
              <a:gd name="connsiteY6" fmla="*/ 390480 h 623080"/>
              <a:gd name="connsiteX7" fmla="*/ 823745 w 1936748"/>
              <a:gd name="connsiteY7" fmla="*/ 438090 h 623080"/>
              <a:gd name="connsiteX8" fmla="*/ 968375 w 1936748"/>
              <a:gd name="connsiteY8" fmla="*/ 497997 h 623080"/>
              <a:gd name="connsiteX9" fmla="*/ 1172912 w 1936748"/>
              <a:gd name="connsiteY9" fmla="*/ 293460 h 623080"/>
              <a:gd name="connsiteX10" fmla="*/ 1170635 w 1936748"/>
              <a:gd name="connsiteY10" fmla="*/ 270869 h 623080"/>
              <a:gd name="connsiteX11" fmla="*/ 1509041 w 1936748"/>
              <a:gd name="connsiteY11" fmla="*/ 156899 h 623080"/>
              <a:gd name="connsiteX12" fmla="*/ 1868376 w 1936748"/>
              <a:gd name="connsiteY12" fmla="*/ 26902 h 623080"/>
              <a:gd name="connsiteX13" fmla="*/ 1936748 w 1936748"/>
              <a:gd name="connsiteY13" fmla="*/ 0 h 62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36748" h="623080">
                <a:moveTo>
                  <a:pt x="1936748" y="0"/>
                </a:moveTo>
                <a:lnTo>
                  <a:pt x="1936748" y="623080"/>
                </a:lnTo>
                <a:lnTo>
                  <a:pt x="0" y="623080"/>
                </a:lnTo>
                <a:lnTo>
                  <a:pt x="0" y="613884"/>
                </a:lnTo>
                <a:lnTo>
                  <a:pt x="352298" y="519526"/>
                </a:lnTo>
                <a:cubicBezTo>
                  <a:pt x="487129" y="481602"/>
                  <a:pt x="619924" y="442867"/>
                  <a:pt x="750617" y="403342"/>
                </a:cubicBezTo>
                <a:lnTo>
                  <a:pt x="791646" y="390480"/>
                </a:lnTo>
                <a:lnTo>
                  <a:pt x="823745" y="438090"/>
                </a:lnTo>
                <a:cubicBezTo>
                  <a:pt x="860759" y="475104"/>
                  <a:pt x="911894" y="497997"/>
                  <a:pt x="968375" y="497997"/>
                </a:cubicBezTo>
                <a:cubicBezTo>
                  <a:pt x="1081338" y="497997"/>
                  <a:pt x="1172912" y="406423"/>
                  <a:pt x="1172912" y="293460"/>
                </a:cubicBezTo>
                <a:lnTo>
                  <a:pt x="1170635" y="270869"/>
                </a:lnTo>
                <a:lnTo>
                  <a:pt x="1509041" y="156899"/>
                </a:lnTo>
                <a:cubicBezTo>
                  <a:pt x="1631071" y="114305"/>
                  <a:pt x="1750871" y="70965"/>
                  <a:pt x="1868376" y="26902"/>
                </a:cubicBezTo>
                <a:lnTo>
                  <a:pt x="1936748"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9959779" y="3586076"/>
            <a:ext cx="288000" cy="288000"/>
          </a:xfrm>
          <a:prstGeom prst="ellips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8725763" y="4567495"/>
            <a:ext cx="288000" cy="288000"/>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7491745" y="5207469"/>
            <a:ext cx="288000" cy="288000"/>
          </a:xfrm>
          <a:prstGeom prst="ellips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5879903" y="5774487"/>
            <a:ext cx="288000" cy="288000"/>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2691935" y="2176429"/>
            <a:ext cx="1107977" cy="369324"/>
          </a:xfrm>
          <a:prstGeom prst="rect">
            <a:avLst/>
          </a:prstGeom>
        </p:spPr>
        <p:txBody>
          <a:bodyPr wrap="none" lIns="91431" tIns="45716" rIns="91431" bIns="45716">
            <a:spAutoFit/>
          </a:bodyPr>
          <a:lstStyle/>
          <a:p>
            <a:pPr algn="r"/>
            <a:r>
              <a:rPr lang="zh-CN" altLang="en-US" b="1" dirty="0">
                <a:solidFill>
                  <a:srgbClr val="404040"/>
                </a:solidFill>
                <a:latin typeface="微软雅黑" pitchFamily="34" charset="-122"/>
                <a:ea typeface="微软雅黑" pitchFamily="34" charset="-122"/>
              </a:rPr>
              <a:t>添加标题</a:t>
            </a:r>
            <a:endParaRPr lang="en-US" altLang="zh-CN" b="1" dirty="0">
              <a:solidFill>
                <a:srgbClr val="404040"/>
              </a:solidFill>
              <a:latin typeface="微软雅黑" pitchFamily="34" charset="-122"/>
              <a:ea typeface="微软雅黑" pitchFamily="34" charset="-122"/>
            </a:endParaRPr>
          </a:p>
        </p:txBody>
      </p:sp>
      <p:sp>
        <p:nvSpPr>
          <p:cNvPr id="43" name="矩形 42"/>
          <p:cNvSpPr/>
          <p:nvPr/>
        </p:nvSpPr>
        <p:spPr>
          <a:xfrm>
            <a:off x="1236886" y="2556406"/>
            <a:ext cx="2563026" cy="523220"/>
          </a:xfrm>
          <a:prstGeom prst="rect">
            <a:avLst/>
          </a:prstGeom>
        </p:spPr>
        <p:txBody>
          <a:bodyPr wrap="square">
            <a:spAutoFit/>
          </a:bodyPr>
          <a:lstStyle/>
          <a:p>
            <a:pPr algn="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的描述</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说明，</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点击输入图表的描述说明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5" name="矩形 44"/>
          <p:cNvSpPr/>
          <p:nvPr/>
        </p:nvSpPr>
        <p:spPr>
          <a:xfrm>
            <a:off x="2691935" y="3278250"/>
            <a:ext cx="1107977" cy="369324"/>
          </a:xfrm>
          <a:prstGeom prst="rect">
            <a:avLst/>
          </a:prstGeom>
        </p:spPr>
        <p:txBody>
          <a:bodyPr wrap="none" lIns="91431" tIns="45716" rIns="91431" bIns="45716">
            <a:spAutoFit/>
          </a:bodyPr>
          <a:lstStyle/>
          <a:p>
            <a:pPr algn="r"/>
            <a:r>
              <a:rPr lang="zh-CN" altLang="en-US" b="1" dirty="0">
                <a:solidFill>
                  <a:srgbClr val="404040"/>
                </a:solidFill>
                <a:latin typeface="微软雅黑" pitchFamily="34" charset="-122"/>
                <a:ea typeface="微软雅黑" pitchFamily="34" charset="-122"/>
              </a:rPr>
              <a:t>添加标题</a:t>
            </a:r>
            <a:endParaRPr lang="en-US" altLang="zh-CN" b="1" dirty="0">
              <a:solidFill>
                <a:srgbClr val="404040"/>
              </a:solidFill>
              <a:latin typeface="微软雅黑" pitchFamily="34" charset="-122"/>
              <a:ea typeface="微软雅黑" pitchFamily="34" charset="-122"/>
            </a:endParaRPr>
          </a:p>
        </p:txBody>
      </p:sp>
      <p:sp>
        <p:nvSpPr>
          <p:cNvPr id="46" name="矩形 45"/>
          <p:cNvSpPr/>
          <p:nvPr/>
        </p:nvSpPr>
        <p:spPr>
          <a:xfrm>
            <a:off x="1236886" y="3658227"/>
            <a:ext cx="2563026" cy="523220"/>
          </a:xfrm>
          <a:prstGeom prst="rect">
            <a:avLst/>
          </a:prstGeom>
        </p:spPr>
        <p:txBody>
          <a:bodyPr wrap="square">
            <a:spAutoFit/>
          </a:bodyPr>
          <a:lstStyle/>
          <a:p>
            <a:pPr algn="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的描述说明，点击输入图表的描述</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7" name="矩形 46"/>
          <p:cNvSpPr/>
          <p:nvPr/>
        </p:nvSpPr>
        <p:spPr>
          <a:xfrm>
            <a:off x="2691935" y="4380071"/>
            <a:ext cx="1107977" cy="369324"/>
          </a:xfrm>
          <a:prstGeom prst="rect">
            <a:avLst/>
          </a:prstGeom>
        </p:spPr>
        <p:txBody>
          <a:bodyPr wrap="none" lIns="91431" tIns="45716" rIns="91431" bIns="45716">
            <a:spAutoFit/>
          </a:bodyPr>
          <a:lstStyle/>
          <a:p>
            <a:pPr algn="r"/>
            <a:r>
              <a:rPr lang="zh-CN" altLang="en-US" b="1" dirty="0">
                <a:solidFill>
                  <a:srgbClr val="404040"/>
                </a:solidFill>
                <a:latin typeface="微软雅黑" pitchFamily="34" charset="-122"/>
                <a:ea typeface="微软雅黑" pitchFamily="34" charset="-122"/>
              </a:rPr>
              <a:t>添加标题</a:t>
            </a:r>
            <a:endParaRPr lang="en-US" altLang="zh-CN" b="1" dirty="0">
              <a:solidFill>
                <a:srgbClr val="404040"/>
              </a:solidFill>
              <a:latin typeface="微软雅黑" pitchFamily="34" charset="-122"/>
              <a:ea typeface="微软雅黑" pitchFamily="34" charset="-122"/>
            </a:endParaRPr>
          </a:p>
        </p:txBody>
      </p:sp>
      <p:sp>
        <p:nvSpPr>
          <p:cNvPr id="48" name="矩形 47"/>
          <p:cNvSpPr/>
          <p:nvPr/>
        </p:nvSpPr>
        <p:spPr>
          <a:xfrm>
            <a:off x="1236886" y="4760048"/>
            <a:ext cx="2563026" cy="523220"/>
          </a:xfrm>
          <a:prstGeom prst="rect">
            <a:avLst/>
          </a:prstGeom>
        </p:spPr>
        <p:txBody>
          <a:bodyPr wrap="square">
            <a:spAutoFit/>
          </a:bodyPr>
          <a:lstStyle/>
          <a:p>
            <a:pPr algn="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的描述说明，点击输入图表的描述</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9" name="矩形 48"/>
          <p:cNvSpPr/>
          <p:nvPr/>
        </p:nvSpPr>
        <p:spPr>
          <a:xfrm>
            <a:off x="2691935" y="5481892"/>
            <a:ext cx="1107977" cy="369324"/>
          </a:xfrm>
          <a:prstGeom prst="rect">
            <a:avLst/>
          </a:prstGeom>
        </p:spPr>
        <p:txBody>
          <a:bodyPr wrap="none" lIns="91431" tIns="45716" rIns="91431" bIns="45716">
            <a:spAutoFit/>
          </a:bodyPr>
          <a:lstStyle/>
          <a:p>
            <a:pPr algn="r"/>
            <a:r>
              <a:rPr lang="zh-CN" altLang="en-US" b="1" dirty="0">
                <a:solidFill>
                  <a:srgbClr val="404040"/>
                </a:solidFill>
                <a:latin typeface="微软雅黑" pitchFamily="34" charset="-122"/>
                <a:ea typeface="微软雅黑" pitchFamily="34" charset="-122"/>
              </a:rPr>
              <a:t>添加标题</a:t>
            </a:r>
            <a:endParaRPr lang="en-US" altLang="zh-CN" b="1" dirty="0">
              <a:solidFill>
                <a:srgbClr val="404040"/>
              </a:solidFill>
              <a:latin typeface="微软雅黑" pitchFamily="34" charset="-122"/>
              <a:ea typeface="微软雅黑" pitchFamily="34" charset="-122"/>
            </a:endParaRPr>
          </a:p>
        </p:txBody>
      </p:sp>
      <p:sp>
        <p:nvSpPr>
          <p:cNvPr id="50" name="矩形 49"/>
          <p:cNvSpPr/>
          <p:nvPr/>
        </p:nvSpPr>
        <p:spPr>
          <a:xfrm>
            <a:off x="1236886" y="5861869"/>
            <a:ext cx="2563026" cy="523220"/>
          </a:xfrm>
          <a:prstGeom prst="rect">
            <a:avLst/>
          </a:prstGeom>
        </p:spPr>
        <p:txBody>
          <a:bodyPr wrap="square">
            <a:spAutoFit/>
          </a:bodyPr>
          <a:lstStyle/>
          <a:p>
            <a:pPr algn="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的描述说明，点击输入图表的描述</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xmlns="" val="3153518576"/>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down)">
                                      <p:cBhvr>
                                        <p:cTn id="7" dur="200"/>
                                        <p:tgtEl>
                                          <p:spTgt spid="37"/>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wipe(down)">
                                      <p:cBhvr>
                                        <p:cTn id="10" dur="400"/>
                                        <p:tgtEl>
                                          <p:spTgt spid="36"/>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wipe(down)">
                                      <p:cBhvr>
                                        <p:cTn id="13" dur="600"/>
                                        <p:tgtEl>
                                          <p:spTgt spid="35"/>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wipe(down)">
                                      <p:cBhvr>
                                        <p:cTn id="16" dur="900"/>
                                        <p:tgtEl>
                                          <p:spTgt spid="34"/>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41"/>
                                        </p:tgtEl>
                                        <p:attrNameLst>
                                          <p:attrName>style.visibility</p:attrName>
                                        </p:attrNameLst>
                                      </p:cBhvr>
                                      <p:to>
                                        <p:strVal val="visible"/>
                                      </p:to>
                                    </p:set>
                                    <p:animEffect transition="in" filter="fade">
                                      <p:cBhvr>
                                        <p:cTn id="19" dur="250"/>
                                        <p:tgtEl>
                                          <p:spTgt spid="41"/>
                                        </p:tgtEl>
                                      </p:cBhvr>
                                    </p:animEffect>
                                  </p:childTnLst>
                                </p:cTn>
                              </p:par>
                              <p:par>
                                <p:cTn id="20" presetID="10" presetClass="entr" presetSubtype="0" fill="hold" grpId="0" nodeType="withEffect">
                                  <p:stCondLst>
                                    <p:cond delay="750"/>
                                  </p:stCondLst>
                                  <p:childTnLst>
                                    <p:set>
                                      <p:cBhvr>
                                        <p:cTn id="21" dur="1" fill="hold">
                                          <p:stCondLst>
                                            <p:cond delay="0"/>
                                          </p:stCondLst>
                                        </p:cTn>
                                        <p:tgtEl>
                                          <p:spTgt spid="40"/>
                                        </p:tgtEl>
                                        <p:attrNameLst>
                                          <p:attrName>style.visibility</p:attrName>
                                        </p:attrNameLst>
                                      </p:cBhvr>
                                      <p:to>
                                        <p:strVal val="visible"/>
                                      </p:to>
                                    </p:set>
                                    <p:animEffect transition="in" filter="fade">
                                      <p:cBhvr>
                                        <p:cTn id="22" dur="250"/>
                                        <p:tgtEl>
                                          <p:spTgt spid="40"/>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250"/>
                                        <p:tgtEl>
                                          <p:spTgt spid="39"/>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250"/>
                                        <p:tgtEl>
                                          <p:spTgt spid="38"/>
                                        </p:tgtEl>
                                      </p:cBhvr>
                                    </p:animEffect>
                                  </p:childTnLst>
                                </p:cTn>
                              </p:par>
                            </p:childTnLst>
                          </p:cTn>
                        </p:par>
                        <p:par>
                          <p:cTn id="29" fill="hold">
                            <p:stCondLst>
                              <p:cond delay="1500"/>
                            </p:stCondLst>
                            <p:childTnLst>
                              <p:par>
                                <p:cTn id="30" presetID="26" presetClass="emph" presetSubtype="0" fill="hold" grpId="1" nodeType="afterEffect">
                                  <p:stCondLst>
                                    <p:cond delay="0"/>
                                  </p:stCondLst>
                                  <p:childTnLst>
                                    <p:animEffect transition="out" filter="fade">
                                      <p:cBhvr>
                                        <p:cTn id="31" dur="500" tmFilter="0, 0; .2, .5; .8, .5; 1, 0"/>
                                        <p:tgtEl>
                                          <p:spTgt spid="41"/>
                                        </p:tgtEl>
                                      </p:cBhvr>
                                    </p:animEffect>
                                    <p:animScale>
                                      <p:cBhvr>
                                        <p:cTn id="32" dur="250" autoRev="1" fill="hold"/>
                                        <p:tgtEl>
                                          <p:spTgt spid="41"/>
                                        </p:tgtEl>
                                      </p:cBhvr>
                                      <p:by x="105000" y="105000"/>
                                    </p:animScale>
                                  </p:childTnLst>
                                </p:cTn>
                              </p:par>
                            </p:childTnLst>
                          </p:cTn>
                        </p:par>
                        <p:par>
                          <p:cTn id="33" fill="hold">
                            <p:stCondLst>
                              <p:cond delay="2000"/>
                            </p:stCondLst>
                            <p:childTnLst>
                              <p:par>
                                <p:cTn id="34" presetID="22" presetClass="entr" presetSubtype="2" fill="hold"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wipe(right)">
                                      <p:cBhvr>
                                        <p:cTn id="36" dur="250"/>
                                        <p:tgtEl>
                                          <p:spTgt spid="28"/>
                                        </p:tgtEl>
                                      </p:cBhvr>
                                    </p:animEffect>
                                  </p:childTnLst>
                                </p:cTn>
                              </p:par>
                            </p:childTnLst>
                          </p:cTn>
                        </p:par>
                        <p:par>
                          <p:cTn id="37" fill="hold">
                            <p:stCondLst>
                              <p:cond delay="2250"/>
                            </p:stCondLst>
                            <p:childTnLst>
                              <p:par>
                                <p:cTn id="38" presetID="10" presetClass="entr" presetSubtype="0" fill="hold" nodeType="after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childTnLst>
                          </p:cTn>
                        </p:par>
                        <p:par>
                          <p:cTn id="41" fill="hold">
                            <p:stCondLst>
                              <p:cond delay="2750"/>
                            </p:stCondLst>
                            <p:childTnLst>
                              <p:par>
                                <p:cTn id="42" presetID="14" presetClass="entr" presetSubtype="10" fill="hold" grpId="0" nodeType="afterEffect">
                                  <p:stCondLst>
                                    <p:cond delay="0"/>
                                  </p:stCondLst>
                                  <p:childTnLst>
                                    <p:set>
                                      <p:cBhvr>
                                        <p:cTn id="43" dur="1" fill="hold">
                                          <p:stCondLst>
                                            <p:cond delay="0"/>
                                          </p:stCondLst>
                                        </p:cTn>
                                        <p:tgtEl>
                                          <p:spTgt spid="49"/>
                                        </p:tgtEl>
                                        <p:attrNameLst>
                                          <p:attrName>style.visibility</p:attrName>
                                        </p:attrNameLst>
                                      </p:cBhvr>
                                      <p:to>
                                        <p:strVal val="visible"/>
                                      </p:to>
                                    </p:set>
                                    <p:animEffect transition="in" filter="randombar(horizontal)">
                                      <p:cBhvr>
                                        <p:cTn id="44" dur="500"/>
                                        <p:tgtEl>
                                          <p:spTgt spid="49"/>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50"/>
                                        </p:tgtEl>
                                        <p:attrNameLst>
                                          <p:attrName>style.visibility</p:attrName>
                                        </p:attrNameLst>
                                      </p:cBhvr>
                                      <p:to>
                                        <p:strVal val="visible"/>
                                      </p:to>
                                    </p:set>
                                    <p:animEffect transition="in" filter="randombar(horizontal)">
                                      <p:cBhvr>
                                        <p:cTn id="47" dur="500"/>
                                        <p:tgtEl>
                                          <p:spTgt spid="50"/>
                                        </p:tgtEl>
                                      </p:cBhvr>
                                    </p:animEffect>
                                  </p:childTnLst>
                                </p:cTn>
                              </p:par>
                            </p:childTnLst>
                          </p:cTn>
                        </p:par>
                        <p:par>
                          <p:cTn id="48" fill="hold">
                            <p:stCondLst>
                              <p:cond delay="3250"/>
                            </p:stCondLst>
                            <p:childTnLst>
                              <p:par>
                                <p:cTn id="49" presetID="26" presetClass="emph" presetSubtype="0" fill="hold" grpId="1" nodeType="afterEffect">
                                  <p:stCondLst>
                                    <p:cond delay="0"/>
                                  </p:stCondLst>
                                  <p:childTnLst>
                                    <p:animEffect transition="out" filter="fade">
                                      <p:cBhvr>
                                        <p:cTn id="50" dur="500" tmFilter="0, 0; .2, .5; .8, .5; 1, 0"/>
                                        <p:tgtEl>
                                          <p:spTgt spid="40"/>
                                        </p:tgtEl>
                                      </p:cBhvr>
                                    </p:animEffect>
                                    <p:animScale>
                                      <p:cBhvr>
                                        <p:cTn id="51" dur="250" autoRev="1" fill="hold"/>
                                        <p:tgtEl>
                                          <p:spTgt spid="40"/>
                                        </p:tgtEl>
                                      </p:cBhvr>
                                      <p:by x="105000" y="105000"/>
                                    </p:animScale>
                                  </p:childTnLst>
                                </p:cTn>
                              </p:par>
                            </p:childTnLst>
                          </p:cTn>
                        </p:par>
                        <p:par>
                          <p:cTn id="52" fill="hold">
                            <p:stCondLst>
                              <p:cond delay="3750"/>
                            </p:stCondLst>
                            <p:childTnLst>
                              <p:par>
                                <p:cTn id="53" presetID="22" presetClass="entr" presetSubtype="2" fill="hold"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wipe(right)">
                                      <p:cBhvr>
                                        <p:cTn id="55" dur="500"/>
                                        <p:tgtEl>
                                          <p:spTgt spid="16"/>
                                        </p:tgtEl>
                                      </p:cBhvr>
                                    </p:animEffect>
                                  </p:childTnLst>
                                </p:cTn>
                              </p:par>
                            </p:childTnLst>
                          </p:cTn>
                        </p:par>
                        <p:par>
                          <p:cTn id="56" fill="hold">
                            <p:stCondLst>
                              <p:cond delay="4250"/>
                            </p:stCondLst>
                            <p:childTnLst>
                              <p:par>
                                <p:cTn id="57" presetID="10" presetClass="entr" presetSubtype="0" fill="hold" nodeType="after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fade">
                                      <p:cBhvr>
                                        <p:cTn id="59" dur="500"/>
                                        <p:tgtEl>
                                          <p:spTgt spid="17"/>
                                        </p:tgtEl>
                                      </p:cBhvr>
                                    </p:animEffect>
                                  </p:childTnLst>
                                </p:cTn>
                              </p:par>
                            </p:childTnLst>
                          </p:cTn>
                        </p:par>
                        <p:par>
                          <p:cTn id="60" fill="hold">
                            <p:stCondLst>
                              <p:cond delay="4750"/>
                            </p:stCondLst>
                            <p:childTnLst>
                              <p:par>
                                <p:cTn id="61" presetID="14" presetClass="entr" presetSubtype="10" fill="hold" grpId="0" nodeType="afterEffect">
                                  <p:stCondLst>
                                    <p:cond delay="0"/>
                                  </p:stCondLst>
                                  <p:childTnLst>
                                    <p:set>
                                      <p:cBhvr>
                                        <p:cTn id="62" dur="1" fill="hold">
                                          <p:stCondLst>
                                            <p:cond delay="0"/>
                                          </p:stCondLst>
                                        </p:cTn>
                                        <p:tgtEl>
                                          <p:spTgt spid="48"/>
                                        </p:tgtEl>
                                        <p:attrNameLst>
                                          <p:attrName>style.visibility</p:attrName>
                                        </p:attrNameLst>
                                      </p:cBhvr>
                                      <p:to>
                                        <p:strVal val="visible"/>
                                      </p:to>
                                    </p:set>
                                    <p:animEffect transition="in" filter="randombar(horizontal)">
                                      <p:cBhvr>
                                        <p:cTn id="63" dur="500"/>
                                        <p:tgtEl>
                                          <p:spTgt spid="48"/>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47"/>
                                        </p:tgtEl>
                                        <p:attrNameLst>
                                          <p:attrName>style.visibility</p:attrName>
                                        </p:attrNameLst>
                                      </p:cBhvr>
                                      <p:to>
                                        <p:strVal val="visible"/>
                                      </p:to>
                                    </p:set>
                                    <p:animEffect transition="in" filter="randombar(horizontal)">
                                      <p:cBhvr>
                                        <p:cTn id="66" dur="500"/>
                                        <p:tgtEl>
                                          <p:spTgt spid="47"/>
                                        </p:tgtEl>
                                      </p:cBhvr>
                                    </p:animEffect>
                                  </p:childTnLst>
                                </p:cTn>
                              </p:par>
                            </p:childTnLst>
                          </p:cTn>
                        </p:par>
                        <p:par>
                          <p:cTn id="67" fill="hold">
                            <p:stCondLst>
                              <p:cond delay="5250"/>
                            </p:stCondLst>
                            <p:childTnLst>
                              <p:par>
                                <p:cTn id="68" presetID="26" presetClass="emph" presetSubtype="0" fill="hold" grpId="1" nodeType="afterEffect">
                                  <p:stCondLst>
                                    <p:cond delay="0"/>
                                  </p:stCondLst>
                                  <p:childTnLst>
                                    <p:animEffect transition="out" filter="fade">
                                      <p:cBhvr>
                                        <p:cTn id="69" dur="500" tmFilter="0, 0; .2, .5; .8, .5; 1, 0"/>
                                        <p:tgtEl>
                                          <p:spTgt spid="39"/>
                                        </p:tgtEl>
                                      </p:cBhvr>
                                    </p:animEffect>
                                    <p:animScale>
                                      <p:cBhvr>
                                        <p:cTn id="70" dur="250" autoRev="1" fill="hold"/>
                                        <p:tgtEl>
                                          <p:spTgt spid="39"/>
                                        </p:tgtEl>
                                      </p:cBhvr>
                                      <p:by x="105000" y="105000"/>
                                    </p:animScale>
                                  </p:childTnLst>
                                </p:cTn>
                              </p:par>
                            </p:childTnLst>
                          </p:cTn>
                        </p:par>
                        <p:par>
                          <p:cTn id="71" fill="hold">
                            <p:stCondLst>
                              <p:cond delay="5750"/>
                            </p:stCondLst>
                            <p:childTnLst>
                              <p:par>
                                <p:cTn id="72" presetID="22" presetClass="entr" presetSubtype="2" fill="hold" nodeType="afterEffect">
                                  <p:stCondLst>
                                    <p:cond delay="0"/>
                                  </p:stCondLst>
                                  <p:childTnLst>
                                    <p:set>
                                      <p:cBhvr>
                                        <p:cTn id="73" dur="1" fill="hold">
                                          <p:stCondLst>
                                            <p:cond delay="0"/>
                                          </p:stCondLst>
                                        </p:cTn>
                                        <p:tgtEl>
                                          <p:spTgt spid="21"/>
                                        </p:tgtEl>
                                        <p:attrNameLst>
                                          <p:attrName>style.visibility</p:attrName>
                                        </p:attrNameLst>
                                      </p:cBhvr>
                                      <p:to>
                                        <p:strVal val="visible"/>
                                      </p:to>
                                    </p:set>
                                    <p:animEffect transition="in" filter="wipe(right)">
                                      <p:cBhvr>
                                        <p:cTn id="74" dur="600"/>
                                        <p:tgtEl>
                                          <p:spTgt spid="21"/>
                                        </p:tgtEl>
                                      </p:cBhvr>
                                    </p:animEffect>
                                  </p:childTnLst>
                                </p:cTn>
                              </p:par>
                            </p:childTnLst>
                          </p:cTn>
                        </p:par>
                        <p:par>
                          <p:cTn id="75" fill="hold">
                            <p:stCondLst>
                              <p:cond delay="6350"/>
                            </p:stCondLst>
                            <p:childTnLst>
                              <p:par>
                                <p:cTn id="76" presetID="10" presetClass="entr" presetSubtype="0" fill="hold" nodeType="afterEffect">
                                  <p:stCondLst>
                                    <p:cond delay="0"/>
                                  </p:stCondLst>
                                  <p:childTnLst>
                                    <p:set>
                                      <p:cBhvr>
                                        <p:cTn id="77" dur="1" fill="hold">
                                          <p:stCondLst>
                                            <p:cond delay="0"/>
                                          </p:stCondLst>
                                        </p:cTn>
                                        <p:tgtEl>
                                          <p:spTgt spid="22"/>
                                        </p:tgtEl>
                                        <p:attrNameLst>
                                          <p:attrName>style.visibility</p:attrName>
                                        </p:attrNameLst>
                                      </p:cBhvr>
                                      <p:to>
                                        <p:strVal val="visible"/>
                                      </p:to>
                                    </p:set>
                                    <p:animEffect transition="in" filter="fade">
                                      <p:cBhvr>
                                        <p:cTn id="78" dur="500"/>
                                        <p:tgtEl>
                                          <p:spTgt spid="22"/>
                                        </p:tgtEl>
                                      </p:cBhvr>
                                    </p:animEffect>
                                  </p:childTnLst>
                                </p:cTn>
                              </p:par>
                            </p:childTnLst>
                          </p:cTn>
                        </p:par>
                        <p:par>
                          <p:cTn id="79" fill="hold">
                            <p:stCondLst>
                              <p:cond delay="6850"/>
                            </p:stCondLst>
                            <p:childTnLst>
                              <p:par>
                                <p:cTn id="80" presetID="14" presetClass="entr" presetSubtype="10" fill="hold" grpId="0" nodeType="after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randombar(horizontal)">
                                      <p:cBhvr>
                                        <p:cTn id="82" dur="500"/>
                                        <p:tgtEl>
                                          <p:spTgt spid="45"/>
                                        </p:tgtEl>
                                      </p:cBhvr>
                                    </p:animEffect>
                                  </p:childTnLst>
                                </p:cTn>
                              </p:par>
                              <p:par>
                                <p:cTn id="83" presetID="14" presetClass="entr" presetSubtype="10" fill="hold" grpId="0" nodeType="withEffect">
                                  <p:stCondLst>
                                    <p:cond delay="0"/>
                                  </p:stCondLst>
                                  <p:childTnLst>
                                    <p:set>
                                      <p:cBhvr>
                                        <p:cTn id="84" dur="1" fill="hold">
                                          <p:stCondLst>
                                            <p:cond delay="0"/>
                                          </p:stCondLst>
                                        </p:cTn>
                                        <p:tgtEl>
                                          <p:spTgt spid="46"/>
                                        </p:tgtEl>
                                        <p:attrNameLst>
                                          <p:attrName>style.visibility</p:attrName>
                                        </p:attrNameLst>
                                      </p:cBhvr>
                                      <p:to>
                                        <p:strVal val="visible"/>
                                      </p:to>
                                    </p:set>
                                    <p:animEffect transition="in" filter="randombar(horizontal)">
                                      <p:cBhvr>
                                        <p:cTn id="85" dur="500"/>
                                        <p:tgtEl>
                                          <p:spTgt spid="46"/>
                                        </p:tgtEl>
                                      </p:cBhvr>
                                    </p:animEffect>
                                  </p:childTnLst>
                                </p:cTn>
                              </p:par>
                            </p:childTnLst>
                          </p:cTn>
                        </p:par>
                        <p:par>
                          <p:cTn id="86" fill="hold">
                            <p:stCondLst>
                              <p:cond delay="7350"/>
                            </p:stCondLst>
                            <p:childTnLst>
                              <p:par>
                                <p:cTn id="87" presetID="26" presetClass="emph" presetSubtype="0" fill="hold" grpId="1" nodeType="afterEffect">
                                  <p:stCondLst>
                                    <p:cond delay="0"/>
                                  </p:stCondLst>
                                  <p:childTnLst>
                                    <p:animEffect transition="out" filter="fade">
                                      <p:cBhvr>
                                        <p:cTn id="88" dur="500" tmFilter="0, 0; .2, .5; .8, .5; 1, 0"/>
                                        <p:tgtEl>
                                          <p:spTgt spid="38"/>
                                        </p:tgtEl>
                                      </p:cBhvr>
                                    </p:animEffect>
                                    <p:animScale>
                                      <p:cBhvr>
                                        <p:cTn id="89" dur="250" autoRev="1" fill="hold"/>
                                        <p:tgtEl>
                                          <p:spTgt spid="38"/>
                                        </p:tgtEl>
                                      </p:cBhvr>
                                      <p:by x="105000" y="105000"/>
                                    </p:animScale>
                                  </p:childTnLst>
                                </p:cTn>
                              </p:par>
                            </p:childTnLst>
                          </p:cTn>
                        </p:par>
                        <p:par>
                          <p:cTn id="90" fill="hold">
                            <p:stCondLst>
                              <p:cond delay="7850"/>
                            </p:stCondLst>
                            <p:childTnLst>
                              <p:par>
                                <p:cTn id="91" presetID="22" presetClass="entr" presetSubtype="2" fill="hold" nodeType="afterEffect">
                                  <p:stCondLst>
                                    <p:cond delay="0"/>
                                  </p:stCondLst>
                                  <p:childTnLst>
                                    <p:set>
                                      <p:cBhvr>
                                        <p:cTn id="92" dur="1" fill="hold">
                                          <p:stCondLst>
                                            <p:cond delay="0"/>
                                          </p:stCondLst>
                                        </p:cTn>
                                        <p:tgtEl>
                                          <p:spTgt spid="8"/>
                                        </p:tgtEl>
                                        <p:attrNameLst>
                                          <p:attrName>style.visibility</p:attrName>
                                        </p:attrNameLst>
                                      </p:cBhvr>
                                      <p:to>
                                        <p:strVal val="visible"/>
                                      </p:to>
                                    </p:set>
                                    <p:animEffect transition="in" filter="wipe(right)">
                                      <p:cBhvr>
                                        <p:cTn id="93" dur="750"/>
                                        <p:tgtEl>
                                          <p:spTgt spid="8"/>
                                        </p:tgtEl>
                                      </p:cBhvr>
                                    </p:animEffect>
                                  </p:childTnLst>
                                </p:cTn>
                              </p:par>
                            </p:childTnLst>
                          </p:cTn>
                        </p:par>
                        <p:par>
                          <p:cTn id="94" fill="hold">
                            <p:stCondLst>
                              <p:cond delay="8600"/>
                            </p:stCondLst>
                            <p:childTnLst>
                              <p:par>
                                <p:cTn id="95" presetID="10" presetClass="entr" presetSubtype="0" fill="hold" nodeType="afterEffect">
                                  <p:stCondLst>
                                    <p:cond delay="0"/>
                                  </p:stCondLst>
                                  <p:childTnLst>
                                    <p:set>
                                      <p:cBhvr>
                                        <p:cTn id="96" dur="1" fill="hold">
                                          <p:stCondLst>
                                            <p:cond delay="0"/>
                                          </p:stCondLst>
                                        </p:cTn>
                                        <p:tgtEl>
                                          <p:spTgt spid="10"/>
                                        </p:tgtEl>
                                        <p:attrNameLst>
                                          <p:attrName>style.visibility</p:attrName>
                                        </p:attrNameLst>
                                      </p:cBhvr>
                                      <p:to>
                                        <p:strVal val="visible"/>
                                      </p:to>
                                    </p:set>
                                    <p:animEffect transition="in" filter="fade">
                                      <p:cBhvr>
                                        <p:cTn id="97" dur="500"/>
                                        <p:tgtEl>
                                          <p:spTgt spid="10"/>
                                        </p:tgtEl>
                                      </p:cBhvr>
                                    </p:animEffect>
                                  </p:childTnLst>
                                </p:cTn>
                              </p:par>
                            </p:childTnLst>
                          </p:cTn>
                        </p:par>
                        <p:par>
                          <p:cTn id="98" fill="hold">
                            <p:stCondLst>
                              <p:cond delay="9100"/>
                            </p:stCondLst>
                            <p:childTnLst>
                              <p:par>
                                <p:cTn id="99" presetID="14" presetClass="entr" presetSubtype="10" fill="hold" grpId="0" nodeType="afterEffect">
                                  <p:stCondLst>
                                    <p:cond delay="0"/>
                                  </p:stCondLst>
                                  <p:childTnLst>
                                    <p:set>
                                      <p:cBhvr>
                                        <p:cTn id="100" dur="1" fill="hold">
                                          <p:stCondLst>
                                            <p:cond delay="0"/>
                                          </p:stCondLst>
                                        </p:cTn>
                                        <p:tgtEl>
                                          <p:spTgt spid="42"/>
                                        </p:tgtEl>
                                        <p:attrNameLst>
                                          <p:attrName>style.visibility</p:attrName>
                                        </p:attrNameLst>
                                      </p:cBhvr>
                                      <p:to>
                                        <p:strVal val="visible"/>
                                      </p:to>
                                    </p:set>
                                    <p:animEffect transition="in" filter="randombar(horizontal)">
                                      <p:cBhvr>
                                        <p:cTn id="101" dur="500"/>
                                        <p:tgtEl>
                                          <p:spTgt spid="42"/>
                                        </p:tgtEl>
                                      </p:cBhvr>
                                    </p:animEffect>
                                  </p:childTnLst>
                                </p:cTn>
                              </p:par>
                              <p:par>
                                <p:cTn id="102" presetID="14" presetClass="entr" presetSubtype="10" fill="hold" grpId="0" nodeType="withEffect">
                                  <p:stCondLst>
                                    <p:cond delay="0"/>
                                  </p:stCondLst>
                                  <p:childTnLst>
                                    <p:set>
                                      <p:cBhvr>
                                        <p:cTn id="103" dur="1" fill="hold">
                                          <p:stCondLst>
                                            <p:cond delay="0"/>
                                          </p:stCondLst>
                                        </p:cTn>
                                        <p:tgtEl>
                                          <p:spTgt spid="43"/>
                                        </p:tgtEl>
                                        <p:attrNameLst>
                                          <p:attrName>style.visibility</p:attrName>
                                        </p:attrNameLst>
                                      </p:cBhvr>
                                      <p:to>
                                        <p:strVal val="visible"/>
                                      </p:to>
                                    </p:set>
                                    <p:animEffect transition="in" filter="randombar(horizontal)">
                                      <p:cBhvr>
                                        <p:cTn id="104"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animBg="1"/>
      <p:bldP spid="38" grpId="1" animBg="1"/>
      <p:bldP spid="39" grpId="0" animBg="1"/>
      <p:bldP spid="39" grpId="1" animBg="1"/>
      <p:bldP spid="40" grpId="0" animBg="1"/>
      <p:bldP spid="40" grpId="1" animBg="1"/>
      <p:bldP spid="41" grpId="0" animBg="1"/>
      <p:bldP spid="41" grpId="1" animBg="1"/>
      <p:bldP spid="42" grpId="0"/>
      <p:bldP spid="43" grpId="0"/>
      <p:bldP spid="45" grpId="0"/>
      <p:bldP spid="46" grpId="0"/>
      <p:bldP spid="47" grpId="0"/>
      <p:bldP spid="48" grpId="0"/>
      <p:bldP spid="49" grpId="0"/>
      <p:bldP spid="50"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4.1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可行性评估</a:t>
            </a:r>
          </a:p>
        </p:txBody>
      </p:sp>
      <p:sp>
        <p:nvSpPr>
          <p:cNvPr id="8" name="圆角矩形 7"/>
          <p:cNvSpPr/>
          <p:nvPr/>
        </p:nvSpPr>
        <p:spPr>
          <a:xfrm>
            <a:off x="1651622" y="2400073"/>
            <a:ext cx="724033" cy="2984489"/>
          </a:xfrm>
          <a:prstGeom prst="roundRect">
            <a:avLst>
              <a:gd name="adj" fmla="val 0"/>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gradFill>
                <a:gsLst>
                  <a:gs pos="90000">
                    <a:srgbClr val="C00000"/>
                  </a:gs>
                  <a:gs pos="30000">
                    <a:srgbClr val="FF3300"/>
                  </a:gs>
                </a:gsLst>
                <a:lin ang="5400000" scaled="1"/>
              </a:gradFill>
            </a:endParaRPr>
          </a:p>
        </p:txBody>
      </p:sp>
      <p:sp>
        <p:nvSpPr>
          <p:cNvPr id="10" name="矩形 9"/>
          <p:cNvSpPr/>
          <p:nvPr/>
        </p:nvSpPr>
        <p:spPr>
          <a:xfrm>
            <a:off x="4918659" y="1838683"/>
            <a:ext cx="5825289" cy="1038171"/>
          </a:xfrm>
          <a:prstGeom prst="rect">
            <a:avLst/>
          </a:prstGeom>
          <a:noFill/>
          <a:ln>
            <a:solidFill>
              <a:srgbClr val="8DC22A"/>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83000">
                    <a:srgbClr val="C00000"/>
                  </a:gs>
                  <a:gs pos="100000">
                    <a:srgbClr val="C00000"/>
                  </a:gs>
                </a:gsLst>
                <a:lin ang="5400000" scaled="1"/>
              </a:gradFill>
            </a:endParaRPr>
          </a:p>
        </p:txBody>
      </p:sp>
      <p:sp>
        <p:nvSpPr>
          <p:cNvPr id="12" name="矩形 11"/>
          <p:cNvSpPr/>
          <p:nvPr/>
        </p:nvSpPr>
        <p:spPr>
          <a:xfrm>
            <a:off x="4918659" y="3537786"/>
            <a:ext cx="5825289" cy="1080226"/>
          </a:xfrm>
          <a:prstGeom prst="rect">
            <a:avLst/>
          </a:prstGeom>
          <a:noFill/>
          <a:ln>
            <a:solidFill>
              <a:srgbClr val="40404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83000">
                    <a:srgbClr val="C00000"/>
                  </a:gs>
                  <a:gs pos="100000">
                    <a:srgbClr val="C00000"/>
                  </a:gs>
                </a:gsLst>
                <a:lin ang="5400000" scaled="1"/>
              </a:gradFill>
            </a:endParaRPr>
          </a:p>
        </p:txBody>
      </p:sp>
      <p:sp>
        <p:nvSpPr>
          <p:cNvPr id="13" name="矩形 12"/>
          <p:cNvSpPr/>
          <p:nvPr/>
        </p:nvSpPr>
        <p:spPr>
          <a:xfrm>
            <a:off x="5111165" y="2141075"/>
            <a:ext cx="5632784" cy="646331"/>
          </a:xfrm>
          <a:prstGeom prst="rect">
            <a:avLst/>
          </a:prstGeom>
        </p:spPr>
        <p:txBody>
          <a:bodyPr wrap="square">
            <a:spAutoFit/>
          </a:bodyPr>
          <a:lstStyle/>
          <a:p>
            <a:r>
              <a:rPr lang="zh-CN" altLang="en-US" dirty="0">
                <a:gradFill>
                  <a:gsLst>
                    <a:gs pos="100000">
                      <a:prstClr val="black">
                        <a:lumMod val="85000"/>
                        <a:lumOff val="15000"/>
                      </a:prstClr>
                    </a:gs>
                    <a:gs pos="0">
                      <a:prstClr val="black">
                        <a:lumMod val="85000"/>
                        <a:lumOff val="15000"/>
                      </a:prstClr>
                    </a:gs>
                  </a:gsLst>
                  <a:lin ang="0" scaled="0"/>
                </a:gradFill>
                <a:latin typeface="微软雅黑" panose="020B0503020204020204" pitchFamily="34" charset="-122"/>
                <a:ea typeface="微软雅黑" panose="020B0503020204020204" pitchFamily="34" charset="-122"/>
              </a:rPr>
              <a:t>单击添加文字内容，言简意赅不罗嗦。单击添加文字内容，言简意赅不罗嗦。</a:t>
            </a:r>
            <a:endParaRPr lang="zh-CN" altLang="en-US" sz="2000" dirty="0">
              <a:gradFill>
                <a:gsLst>
                  <a:gs pos="0">
                    <a:prstClr val="black">
                      <a:lumMod val="50000"/>
                      <a:lumOff val="50000"/>
                    </a:prstClr>
                  </a:gs>
                  <a:gs pos="100000">
                    <a:prstClr val="black">
                      <a:lumMod val="50000"/>
                      <a:lumOff val="50000"/>
                    </a:prstClr>
                  </a:gs>
                </a:gsLst>
                <a:lin ang="2700000" scaled="1"/>
              </a:gradFill>
              <a:latin typeface="微软雅黑" pitchFamily="34" charset="-122"/>
              <a:ea typeface="微软雅黑" pitchFamily="34" charset="-122"/>
            </a:endParaRPr>
          </a:p>
        </p:txBody>
      </p:sp>
      <p:grpSp>
        <p:nvGrpSpPr>
          <p:cNvPr id="14" name="组合 13"/>
          <p:cNvGrpSpPr/>
          <p:nvPr/>
        </p:nvGrpSpPr>
        <p:grpSpPr>
          <a:xfrm>
            <a:off x="6630931" y="1578971"/>
            <a:ext cx="2529636" cy="507531"/>
            <a:chOff x="4904651" y="1612051"/>
            <a:chExt cx="2529636" cy="677945"/>
          </a:xfrm>
        </p:grpSpPr>
        <p:sp>
          <p:nvSpPr>
            <p:cNvPr id="15" name="圆角矩形 14"/>
            <p:cNvSpPr/>
            <p:nvPr/>
          </p:nvSpPr>
          <p:spPr>
            <a:xfrm>
              <a:off x="4904651" y="1612051"/>
              <a:ext cx="2529636" cy="677945"/>
            </a:xfrm>
            <a:prstGeom prst="roundRect">
              <a:avLst>
                <a:gd name="adj" fmla="val 0"/>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gradFill>
                  <a:gsLst>
                    <a:gs pos="90000">
                      <a:srgbClr val="C00000"/>
                    </a:gs>
                    <a:gs pos="30000">
                      <a:srgbClr val="FF3300"/>
                    </a:gs>
                  </a:gsLst>
                  <a:lin ang="5400000" scaled="1"/>
                </a:gradFill>
              </a:endParaRPr>
            </a:p>
          </p:txBody>
        </p:sp>
        <p:sp>
          <p:nvSpPr>
            <p:cNvPr id="16" name="矩形 15"/>
            <p:cNvSpPr/>
            <p:nvPr/>
          </p:nvSpPr>
          <p:spPr>
            <a:xfrm>
              <a:off x="5050444" y="1657627"/>
              <a:ext cx="2239192" cy="616679"/>
            </a:xfrm>
            <a:prstGeom prst="rect">
              <a:avLst/>
            </a:prstGeom>
          </p:spPr>
          <p:txBody>
            <a:bodyPr wrap="square">
              <a:spAutoFit/>
            </a:bodyPr>
            <a:lstStyle/>
            <a:p>
              <a:pPr algn="ctr"/>
              <a:r>
                <a:rPr lang="zh-CN" altLang="en-US" sz="2400" b="1" dirty="0">
                  <a:gradFill>
                    <a:gsLst>
                      <a:gs pos="83000">
                        <a:prstClr val="white"/>
                      </a:gs>
                      <a:gs pos="100000">
                        <a:prstClr val="white"/>
                      </a:gs>
                    </a:gsLst>
                    <a:lin ang="5400000" scaled="1"/>
                  </a:gradFill>
                  <a:latin typeface="微软雅黑" panose="020B0503020204020204" pitchFamily="34" charset="-122"/>
                  <a:ea typeface="微软雅黑" panose="020B0503020204020204" pitchFamily="34" charset="-122"/>
                </a:rPr>
                <a:t>计划额概况</a:t>
              </a:r>
            </a:p>
          </p:txBody>
        </p:sp>
      </p:grpSp>
      <p:sp>
        <p:nvSpPr>
          <p:cNvPr id="17" name="矩形 16"/>
          <p:cNvSpPr/>
          <p:nvPr/>
        </p:nvSpPr>
        <p:spPr>
          <a:xfrm>
            <a:off x="5111165" y="3825137"/>
            <a:ext cx="5632783" cy="646331"/>
          </a:xfrm>
          <a:prstGeom prst="rect">
            <a:avLst/>
          </a:prstGeom>
        </p:spPr>
        <p:txBody>
          <a:bodyPr wrap="square">
            <a:spAutoFit/>
          </a:bodyPr>
          <a:lstStyle/>
          <a:p>
            <a:r>
              <a:rPr lang="zh-CN" altLang="en-US" dirty="0">
                <a:gradFill>
                  <a:gsLst>
                    <a:gs pos="100000">
                      <a:prstClr val="black">
                        <a:lumMod val="85000"/>
                        <a:lumOff val="15000"/>
                      </a:prstClr>
                    </a:gs>
                    <a:gs pos="0">
                      <a:prstClr val="black">
                        <a:lumMod val="85000"/>
                        <a:lumOff val="15000"/>
                      </a:prstClr>
                    </a:gs>
                  </a:gsLst>
                  <a:lin ang="0" scaled="0"/>
                </a:gradFill>
                <a:latin typeface="微软雅黑" panose="020B0503020204020204" pitchFamily="34" charset="-122"/>
                <a:ea typeface="微软雅黑" panose="020B0503020204020204" pitchFamily="34" charset="-122"/>
              </a:rPr>
              <a:t>单击添加文字内容，言简意赅不罗嗦。单击添加文字内容，言简意赅不罗嗦。</a:t>
            </a:r>
            <a:endParaRPr lang="zh-CN" altLang="en-US" sz="2000" dirty="0">
              <a:gradFill>
                <a:gsLst>
                  <a:gs pos="0">
                    <a:prstClr val="black">
                      <a:lumMod val="50000"/>
                      <a:lumOff val="50000"/>
                    </a:prstClr>
                  </a:gs>
                  <a:gs pos="100000">
                    <a:prstClr val="black">
                      <a:lumMod val="50000"/>
                      <a:lumOff val="50000"/>
                    </a:prstClr>
                  </a:gs>
                </a:gsLst>
                <a:lin ang="2700000" scaled="1"/>
              </a:gradFill>
              <a:latin typeface="微软雅黑" pitchFamily="34" charset="-122"/>
              <a:ea typeface="微软雅黑" pitchFamily="34" charset="-122"/>
            </a:endParaRPr>
          </a:p>
        </p:txBody>
      </p:sp>
      <p:grpSp>
        <p:nvGrpSpPr>
          <p:cNvPr id="18" name="组合 17"/>
          <p:cNvGrpSpPr/>
          <p:nvPr/>
        </p:nvGrpSpPr>
        <p:grpSpPr>
          <a:xfrm>
            <a:off x="6630931" y="3258593"/>
            <a:ext cx="2529636" cy="522567"/>
            <a:chOff x="4904651" y="3725928"/>
            <a:chExt cx="2529636" cy="522567"/>
          </a:xfrm>
        </p:grpSpPr>
        <p:sp>
          <p:nvSpPr>
            <p:cNvPr id="20" name="圆角矩形 19"/>
            <p:cNvSpPr/>
            <p:nvPr/>
          </p:nvSpPr>
          <p:spPr>
            <a:xfrm>
              <a:off x="4904651" y="3725928"/>
              <a:ext cx="2529636" cy="522567"/>
            </a:xfrm>
            <a:prstGeom prst="roundRect">
              <a:avLst>
                <a:gd name="adj" fmla="val 0"/>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gradFill>
                  <a:gsLst>
                    <a:gs pos="90000">
                      <a:srgbClr val="C00000"/>
                    </a:gs>
                    <a:gs pos="30000">
                      <a:srgbClr val="FF3300"/>
                    </a:gs>
                  </a:gsLst>
                  <a:lin ang="5400000" scaled="1"/>
                </a:gradFill>
              </a:endParaRPr>
            </a:p>
          </p:txBody>
        </p:sp>
        <p:sp>
          <p:nvSpPr>
            <p:cNvPr id="21" name="矩形 20"/>
            <p:cNvSpPr/>
            <p:nvPr/>
          </p:nvSpPr>
          <p:spPr>
            <a:xfrm>
              <a:off x="5049873" y="3754535"/>
              <a:ext cx="2239192" cy="461665"/>
            </a:xfrm>
            <a:prstGeom prst="rect">
              <a:avLst/>
            </a:prstGeom>
          </p:spPr>
          <p:txBody>
            <a:bodyPr wrap="square">
              <a:spAutoFit/>
            </a:bodyPr>
            <a:lstStyle/>
            <a:p>
              <a:pPr algn="ctr"/>
              <a:r>
                <a:rPr lang="zh-CN" altLang="en-US" sz="2400" b="1" dirty="0">
                  <a:gradFill>
                    <a:gsLst>
                      <a:gs pos="83000">
                        <a:prstClr val="white"/>
                      </a:gs>
                      <a:gs pos="100000">
                        <a:prstClr val="white"/>
                      </a:gs>
                    </a:gsLst>
                    <a:lin ang="5400000" scaled="1"/>
                  </a:gradFill>
                  <a:latin typeface="微软雅黑" panose="020B0503020204020204" pitchFamily="34" charset="-122"/>
                  <a:ea typeface="微软雅黑" panose="020B0503020204020204" pitchFamily="34" charset="-122"/>
                </a:rPr>
                <a:t>销售额概况</a:t>
              </a:r>
            </a:p>
          </p:txBody>
        </p:sp>
      </p:grpSp>
      <p:sp>
        <p:nvSpPr>
          <p:cNvPr id="22" name="矩形 21"/>
          <p:cNvSpPr/>
          <p:nvPr/>
        </p:nvSpPr>
        <p:spPr>
          <a:xfrm>
            <a:off x="4918659" y="5174081"/>
            <a:ext cx="5825289" cy="1080226"/>
          </a:xfrm>
          <a:prstGeom prst="rect">
            <a:avLst/>
          </a:prstGeom>
          <a:noFill/>
          <a:ln>
            <a:solidFill>
              <a:srgbClr val="8DC22A"/>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gradFill>
                <a:gsLst>
                  <a:gs pos="83000">
                    <a:srgbClr val="C00000"/>
                  </a:gs>
                  <a:gs pos="100000">
                    <a:srgbClr val="C00000"/>
                  </a:gs>
                </a:gsLst>
                <a:lin ang="5400000" scaled="1"/>
              </a:gradFill>
            </a:endParaRPr>
          </a:p>
        </p:txBody>
      </p:sp>
      <p:sp>
        <p:nvSpPr>
          <p:cNvPr id="23" name="矩形 22"/>
          <p:cNvSpPr/>
          <p:nvPr/>
        </p:nvSpPr>
        <p:spPr>
          <a:xfrm>
            <a:off x="5111165" y="5461432"/>
            <a:ext cx="5632783" cy="646331"/>
          </a:xfrm>
          <a:prstGeom prst="rect">
            <a:avLst/>
          </a:prstGeom>
        </p:spPr>
        <p:txBody>
          <a:bodyPr wrap="square">
            <a:spAutoFit/>
          </a:bodyPr>
          <a:lstStyle/>
          <a:p>
            <a:r>
              <a:rPr lang="zh-CN" altLang="en-US" dirty="0">
                <a:gradFill>
                  <a:gsLst>
                    <a:gs pos="100000">
                      <a:prstClr val="black">
                        <a:lumMod val="85000"/>
                        <a:lumOff val="15000"/>
                      </a:prstClr>
                    </a:gs>
                    <a:gs pos="0">
                      <a:prstClr val="black">
                        <a:lumMod val="85000"/>
                        <a:lumOff val="15000"/>
                      </a:prstClr>
                    </a:gs>
                  </a:gsLst>
                  <a:lin ang="0" scaled="0"/>
                </a:gradFill>
                <a:latin typeface="微软雅黑" panose="020B0503020204020204" pitchFamily="34" charset="-122"/>
                <a:ea typeface="微软雅黑" panose="020B0503020204020204" pitchFamily="34" charset="-122"/>
              </a:rPr>
              <a:t>单击添加文字内容，言简意赅不罗嗦。单击添加文字内容，言简意赅不罗嗦。</a:t>
            </a:r>
            <a:endParaRPr lang="zh-CN" altLang="en-US" sz="2000" dirty="0">
              <a:gradFill>
                <a:gsLst>
                  <a:gs pos="0">
                    <a:prstClr val="black">
                      <a:lumMod val="50000"/>
                      <a:lumOff val="50000"/>
                    </a:prstClr>
                  </a:gs>
                  <a:gs pos="100000">
                    <a:prstClr val="black">
                      <a:lumMod val="50000"/>
                      <a:lumOff val="50000"/>
                    </a:prstClr>
                  </a:gs>
                </a:gsLst>
                <a:lin ang="2700000" scaled="1"/>
              </a:gradFill>
              <a:latin typeface="微软雅黑" pitchFamily="34" charset="-122"/>
              <a:ea typeface="微软雅黑" pitchFamily="34" charset="-122"/>
            </a:endParaRPr>
          </a:p>
        </p:txBody>
      </p:sp>
      <p:grpSp>
        <p:nvGrpSpPr>
          <p:cNvPr id="24" name="组合 23"/>
          <p:cNvGrpSpPr/>
          <p:nvPr/>
        </p:nvGrpSpPr>
        <p:grpSpPr>
          <a:xfrm>
            <a:off x="6630931" y="4894888"/>
            <a:ext cx="2529636" cy="522567"/>
            <a:chOff x="4904651" y="3725928"/>
            <a:chExt cx="2529636" cy="522567"/>
          </a:xfrm>
        </p:grpSpPr>
        <p:sp>
          <p:nvSpPr>
            <p:cNvPr id="25" name="圆角矩形 24"/>
            <p:cNvSpPr/>
            <p:nvPr/>
          </p:nvSpPr>
          <p:spPr>
            <a:xfrm>
              <a:off x="4904651" y="3725928"/>
              <a:ext cx="2529636" cy="522567"/>
            </a:xfrm>
            <a:prstGeom prst="roundRect">
              <a:avLst>
                <a:gd name="adj" fmla="val 0"/>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gradFill>
                  <a:gsLst>
                    <a:gs pos="90000">
                      <a:srgbClr val="C00000"/>
                    </a:gs>
                    <a:gs pos="30000">
                      <a:srgbClr val="FF3300"/>
                    </a:gs>
                  </a:gsLst>
                  <a:lin ang="5400000" scaled="1"/>
                </a:gradFill>
              </a:endParaRPr>
            </a:p>
          </p:txBody>
        </p:sp>
        <p:sp>
          <p:nvSpPr>
            <p:cNvPr id="26" name="矩形 25"/>
            <p:cNvSpPr/>
            <p:nvPr/>
          </p:nvSpPr>
          <p:spPr>
            <a:xfrm>
              <a:off x="5049873" y="3754535"/>
              <a:ext cx="2239192" cy="461665"/>
            </a:xfrm>
            <a:prstGeom prst="rect">
              <a:avLst/>
            </a:prstGeom>
          </p:spPr>
          <p:txBody>
            <a:bodyPr wrap="square">
              <a:spAutoFit/>
            </a:bodyPr>
            <a:lstStyle/>
            <a:p>
              <a:pPr algn="ctr"/>
              <a:r>
                <a:rPr lang="zh-CN" altLang="en-US" sz="2400" b="1" dirty="0">
                  <a:gradFill>
                    <a:gsLst>
                      <a:gs pos="83000">
                        <a:prstClr val="white"/>
                      </a:gs>
                      <a:gs pos="100000">
                        <a:prstClr val="white"/>
                      </a:gs>
                    </a:gsLst>
                    <a:lin ang="5400000" scaled="1"/>
                  </a:gradFill>
                  <a:latin typeface="微软雅黑" panose="020B0503020204020204" pitchFamily="34" charset="-122"/>
                  <a:ea typeface="微软雅黑" panose="020B0503020204020204" pitchFamily="34" charset="-122"/>
                </a:rPr>
                <a:t>利润额概况</a:t>
              </a:r>
            </a:p>
          </p:txBody>
        </p:sp>
      </p:grpSp>
      <p:sp>
        <p:nvSpPr>
          <p:cNvPr id="27" name="文本框 5"/>
          <p:cNvSpPr txBox="1"/>
          <p:nvPr/>
        </p:nvSpPr>
        <p:spPr>
          <a:xfrm>
            <a:off x="1141656" y="5456344"/>
            <a:ext cx="1635364" cy="369332"/>
          </a:xfrm>
          <a:prstGeom prst="rect">
            <a:avLst/>
          </a:prstGeom>
          <a:noFill/>
        </p:spPr>
        <p:txBody>
          <a:bodyPr wrap="square" rtlCol="0">
            <a:spAutoFit/>
          </a:bodyPr>
          <a:lstStyle/>
          <a:p>
            <a:pPr algn="ctr"/>
            <a:r>
              <a:rPr lang="zh-CN" altLang="en-US" dirty="0">
                <a:solidFill>
                  <a:srgbClr val="8DC22A"/>
                </a:solidFill>
                <a:latin typeface="时尚中黑简体" pitchFamily="2" charset="-122"/>
                <a:ea typeface="时尚中黑简体" pitchFamily="2" charset="-122"/>
              </a:rPr>
              <a:t>计划目标</a:t>
            </a:r>
          </a:p>
        </p:txBody>
      </p:sp>
      <p:sp>
        <p:nvSpPr>
          <p:cNvPr id="28" name="文本框 5"/>
          <p:cNvSpPr txBox="1"/>
          <p:nvPr/>
        </p:nvSpPr>
        <p:spPr>
          <a:xfrm>
            <a:off x="2520877" y="5478246"/>
            <a:ext cx="1635364" cy="369332"/>
          </a:xfrm>
          <a:prstGeom prst="rect">
            <a:avLst/>
          </a:prstGeom>
          <a:noFill/>
        </p:spPr>
        <p:txBody>
          <a:bodyPr wrap="square" rtlCol="0">
            <a:spAutoFit/>
          </a:bodyPr>
          <a:lstStyle/>
          <a:p>
            <a:pPr algn="ctr"/>
            <a:r>
              <a:rPr lang="zh-CN" altLang="en-US" dirty="0">
                <a:solidFill>
                  <a:srgbClr val="404040"/>
                </a:solidFill>
                <a:latin typeface="时尚中黑简体" pitchFamily="2" charset="-122"/>
                <a:ea typeface="时尚中黑简体" pitchFamily="2" charset="-122"/>
              </a:rPr>
              <a:t>实际完成</a:t>
            </a:r>
          </a:p>
        </p:txBody>
      </p:sp>
      <p:sp>
        <p:nvSpPr>
          <p:cNvPr id="29" name="圆角矩形 28"/>
          <p:cNvSpPr/>
          <p:nvPr/>
        </p:nvSpPr>
        <p:spPr>
          <a:xfrm>
            <a:off x="2945567" y="1767053"/>
            <a:ext cx="724033" cy="3622749"/>
          </a:xfrm>
          <a:prstGeom prst="roundRect">
            <a:avLst>
              <a:gd name="adj" fmla="val 0"/>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gradFill>
                <a:gsLst>
                  <a:gs pos="90000">
                    <a:srgbClr val="C00000"/>
                  </a:gs>
                  <a:gs pos="30000">
                    <a:srgbClr val="FF3300"/>
                  </a:gs>
                </a:gsLst>
                <a:lin ang="5400000" scaled="1"/>
              </a:gradFill>
            </a:endParaRPr>
          </a:p>
        </p:txBody>
      </p:sp>
      <p:sp>
        <p:nvSpPr>
          <p:cNvPr id="30" name="文本框 83"/>
          <p:cNvSpPr txBox="1">
            <a:spLocks noChangeArrowheads="1"/>
          </p:cNvSpPr>
          <p:nvPr/>
        </p:nvSpPr>
        <p:spPr bwMode="auto">
          <a:xfrm>
            <a:off x="1353492" y="5714240"/>
            <a:ext cx="1191352" cy="7694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91440" tIns="45720" rIns="91440" bIns="45720">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fontAlgn="base">
              <a:spcBef>
                <a:spcPct val="0"/>
              </a:spcBef>
              <a:spcAft>
                <a:spcPct val="0"/>
              </a:spcAft>
              <a:defRPr>
                <a:solidFill>
                  <a:schemeClr val="tx1"/>
                </a:solidFill>
                <a:latin typeface="Calibri" pitchFamily="34" charset="0"/>
                <a:ea typeface="微软雅黑" pitchFamily="34" charset="-122"/>
              </a:defRPr>
            </a:lvl6pPr>
            <a:lvl7pPr marL="2971800" indent="-228600" fontAlgn="base">
              <a:spcBef>
                <a:spcPct val="0"/>
              </a:spcBef>
              <a:spcAft>
                <a:spcPct val="0"/>
              </a:spcAft>
              <a:defRPr>
                <a:solidFill>
                  <a:schemeClr val="tx1"/>
                </a:solidFill>
                <a:latin typeface="Calibri" pitchFamily="34" charset="0"/>
                <a:ea typeface="微软雅黑" pitchFamily="34" charset="-122"/>
              </a:defRPr>
            </a:lvl7pPr>
            <a:lvl8pPr marL="3429000" indent="-228600" fontAlgn="base">
              <a:spcBef>
                <a:spcPct val="0"/>
              </a:spcBef>
              <a:spcAft>
                <a:spcPct val="0"/>
              </a:spcAft>
              <a:defRPr>
                <a:solidFill>
                  <a:schemeClr val="tx1"/>
                </a:solidFill>
                <a:latin typeface="Calibri" pitchFamily="34" charset="0"/>
                <a:ea typeface="微软雅黑" pitchFamily="34" charset="-122"/>
              </a:defRPr>
            </a:lvl8pPr>
            <a:lvl9pPr marL="3886200" indent="-228600" fontAlgn="base">
              <a:spcBef>
                <a:spcPct val="0"/>
              </a:spcBef>
              <a:spcAft>
                <a:spcPct val="0"/>
              </a:spcAft>
              <a:defRPr>
                <a:solidFill>
                  <a:schemeClr val="tx1"/>
                </a:solidFill>
                <a:latin typeface="Calibri" pitchFamily="34" charset="0"/>
                <a:ea typeface="微软雅黑" pitchFamily="34" charset="-122"/>
              </a:defRPr>
            </a:lvl9pPr>
          </a:lstStyle>
          <a:p>
            <a:r>
              <a:rPr lang="en-US" altLang="zh-CN" sz="4400" b="1" dirty="0">
                <a:solidFill>
                  <a:srgbClr val="8DC22A"/>
                </a:solidFill>
                <a:latin typeface="Akzidenz-Grotesk BQ Condensed" pitchFamily="2" charset="0"/>
                <a:cs typeface="Arial" pitchFamily="34" charset="0"/>
              </a:rPr>
              <a:t>6000</a:t>
            </a:r>
            <a:r>
              <a:rPr lang="zh-CN" altLang="en-US" sz="2000" b="1" dirty="0">
                <a:solidFill>
                  <a:srgbClr val="8DC22A"/>
                </a:solidFill>
                <a:latin typeface="Akzidenz-Grotesk BQ Condensed" pitchFamily="2" charset="0"/>
                <a:cs typeface="Arial" pitchFamily="34" charset="0"/>
              </a:rPr>
              <a:t>万</a:t>
            </a:r>
          </a:p>
        </p:txBody>
      </p:sp>
      <p:sp>
        <p:nvSpPr>
          <p:cNvPr id="31" name="文本框 83"/>
          <p:cNvSpPr txBox="1">
            <a:spLocks noChangeArrowheads="1"/>
          </p:cNvSpPr>
          <p:nvPr/>
        </p:nvSpPr>
        <p:spPr bwMode="auto">
          <a:xfrm>
            <a:off x="2772529" y="5707727"/>
            <a:ext cx="1191352" cy="76944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91440" tIns="45720" rIns="91440" bIns="45720">
            <a:spAutoFit/>
          </a:bodyPr>
          <a:lstStyle>
            <a:lvl1pPr>
              <a:defRPr>
                <a:solidFill>
                  <a:schemeClr val="tx1"/>
                </a:solidFill>
                <a:latin typeface="Calibri" pitchFamily="34" charset="0"/>
                <a:ea typeface="微软雅黑" pitchFamily="34" charset="-122"/>
              </a:defRPr>
            </a:lvl1pPr>
            <a:lvl2pPr marL="742950" indent="-285750">
              <a:defRPr>
                <a:solidFill>
                  <a:schemeClr val="tx1"/>
                </a:solidFill>
                <a:latin typeface="Calibri" pitchFamily="34" charset="0"/>
                <a:ea typeface="微软雅黑" pitchFamily="34" charset="-122"/>
              </a:defRPr>
            </a:lvl2pPr>
            <a:lvl3pPr marL="1143000" indent="-228600">
              <a:defRPr>
                <a:solidFill>
                  <a:schemeClr val="tx1"/>
                </a:solidFill>
                <a:latin typeface="Calibri" pitchFamily="34" charset="0"/>
                <a:ea typeface="微软雅黑" pitchFamily="34" charset="-122"/>
              </a:defRPr>
            </a:lvl3pPr>
            <a:lvl4pPr marL="1600200" indent="-228600">
              <a:defRPr>
                <a:solidFill>
                  <a:schemeClr val="tx1"/>
                </a:solidFill>
                <a:latin typeface="Calibri" pitchFamily="34" charset="0"/>
                <a:ea typeface="微软雅黑" pitchFamily="34" charset="-122"/>
              </a:defRPr>
            </a:lvl4pPr>
            <a:lvl5pPr marL="2057400" indent="-228600">
              <a:defRPr>
                <a:solidFill>
                  <a:schemeClr val="tx1"/>
                </a:solidFill>
                <a:latin typeface="Calibri" pitchFamily="34" charset="0"/>
                <a:ea typeface="微软雅黑" pitchFamily="34" charset="-122"/>
              </a:defRPr>
            </a:lvl5pPr>
            <a:lvl6pPr marL="2514600" indent="-228600" fontAlgn="base">
              <a:spcBef>
                <a:spcPct val="0"/>
              </a:spcBef>
              <a:spcAft>
                <a:spcPct val="0"/>
              </a:spcAft>
              <a:defRPr>
                <a:solidFill>
                  <a:schemeClr val="tx1"/>
                </a:solidFill>
                <a:latin typeface="Calibri" pitchFamily="34" charset="0"/>
                <a:ea typeface="微软雅黑" pitchFamily="34" charset="-122"/>
              </a:defRPr>
            </a:lvl6pPr>
            <a:lvl7pPr marL="2971800" indent="-228600" fontAlgn="base">
              <a:spcBef>
                <a:spcPct val="0"/>
              </a:spcBef>
              <a:spcAft>
                <a:spcPct val="0"/>
              </a:spcAft>
              <a:defRPr>
                <a:solidFill>
                  <a:schemeClr val="tx1"/>
                </a:solidFill>
                <a:latin typeface="Calibri" pitchFamily="34" charset="0"/>
                <a:ea typeface="微软雅黑" pitchFamily="34" charset="-122"/>
              </a:defRPr>
            </a:lvl7pPr>
            <a:lvl8pPr marL="3429000" indent="-228600" fontAlgn="base">
              <a:spcBef>
                <a:spcPct val="0"/>
              </a:spcBef>
              <a:spcAft>
                <a:spcPct val="0"/>
              </a:spcAft>
              <a:defRPr>
                <a:solidFill>
                  <a:schemeClr val="tx1"/>
                </a:solidFill>
                <a:latin typeface="Calibri" pitchFamily="34" charset="0"/>
                <a:ea typeface="微软雅黑" pitchFamily="34" charset="-122"/>
              </a:defRPr>
            </a:lvl8pPr>
            <a:lvl9pPr marL="3886200" indent="-228600" fontAlgn="base">
              <a:spcBef>
                <a:spcPct val="0"/>
              </a:spcBef>
              <a:spcAft>
                <a:spcPct val="0"/>
              </a:spcAft>
              <a:defRPr>
                <a:solidFill>
                  <a:schemeClr val="tx1"/>
                </a:solidFill>
                <a:latin typeface="Calibri" pitchFamily="34" charset="0"/>
                <a:ea typeface="微软雅黑" pitchFamily="34" charset="-122"/>
              </a:defRPr>
            </a:lvl9pPr>
          </a:lstStyle>
          <a:p>
            <a:r>
              <a:rPr lang="en-US" altLang="zh-CN" sz="4400" b="1" dirty="0">
                <a:solidFill>
                  <a:srgbClr val="404040"/>
                </a:solidFill>
                <a:latin typeface="Akzidenz-Grotesk BQ Condensed" pitchFamily="2" charset="0"/>
                <a:cs typeface="Arial" pitchFamily="34" charset="0"/>
              </a:rPr>
              <a:t>8000</a:t>
            </a:r>
            <a:r>
              <a:rPr lang="zh-CN" altLang="en-US" sz="2000" b="1" dirty="0">
                <a:solidFill>
                  <a:srgbClr val="404040"/>
                </a:solidFill>
                <a:latin typeface="Akzidenz-Grotesk BQ Condensed" pitchFamily="2" charset="0"/>
                <a:cs typeface="Arial" pitchFamily="34" charset="0"/>
              </a:rPr>
              <a:t>万</a:t>
            </a:r>
          </a:p>
        </p:txBody>
      </p:sp>
    </p:spTree>
    <p:extLst>
      <p:ext uri="{BB962C8B-B14F-4D97-AF65-F5344CB8AC3E}">
        <p14:creationId xmlns:p14="http://schemas.microsoft.com/office/powerpoint/2010/main" xmlns="" val="647739313"/>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ppt_x"/>
                                          </p:val>
                                        </p:tav>
                                        <p:tav tm="100000">
                                          <p:val>
                                            <p:strVal val="#ppt_x"/>
                                          </p:val>
                                        </p:tav>
                                      </p:tavLst>
                                    </p:anim>
                                    <p:anim calcmode="lin" valueType="num">
                                      <p:cBhvr additive="base">
                                        <p:cTn id="12" dur="500" fill="hold"/>
                                        <p:tgtEl>
                                          <p:spTgt spid="29"/>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fade">
                                      <p:cBhvr>
                                        <p:cTn id="20" dur="500"/>
                                        <p:tgtEl>
                                          <p:spTgt spid="28"/>
                                        </p:tgtEl>
                                      </p:cBhvr>
                                    </p:animEffect>
                                  </p:childTnLst>
                                </p:cTn>
                              </p:par>
                            </p:childTnLst>
                          </p:cTn>
                        </p:par>
                        <p:par>
                          <p:cTn id="21" fill="hold">
                            <p:stCondLst>
                              <p:cond delay="1500"/>
                            </p:stCondLst>
                            <p:childTnLst>
                              <p:par>
                                <p:cTn id="22" presetID="16" presetClass="entr" presetSubtype="21"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barn(inVertical)">
                                      <p:cBhvr>
                                        <p:cTn id="24" dur="500"/>
                                        <p:tgtEl>
                                          <p:spTgt spid="30"/>
                                        </p:tgtEl>
                                      </p:cBhvr>
                                    </p:animEffect>
                                  </p:childTnLst>
                                </p:cTn>
                              </p:par>
                            </p:childTnLst>
                          </p:cTn>
                        </p:par>
                        <p:par>
                          <p:cTn id="25" fill="hold">
                            <p:stCondLst>
                              <p:cond delay="2000"/>
                            </p:stCondLst>
                            <p:childTnLst>
                              <p:par>
                                <p:cTn id="26" presetID="16" presetClass="entr" presetSubtype="21" fill="hold" grpId="0"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barn(inVertical)">
                                      <p:cBhvr>
                                        <p:cTn id="28" dur="500"/>
                                        <p:tgtEl>
                                          <p:spTgt spid="31"/>
                                        </p:tgtEl>
                                      </p:cBhvr>
                                    </p:animEffect>
                                  </p:childTnLst>
                                </p:cTn>
                              </p:par>
                            </p:childTnLst>
                          </p:cTn>
                        </p:par>
                        <p:par>
                          <p:cTn id="29" fill="hold">
                            <p:stCondLst>
                              <p:cond delay="2500"/>
                            </p:stCondLst>
                            <p:childTnLst>
                              <p:par>
                                <p:cTn id="30" presetID="2" presetClass="entr" presetSubtype="2" fill="hold" nodeType="after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additive="base">
                                        <p:cTn id="32" dur="500" fill="hold"/>
                                        <p:tgtEl>
                                          <p:spTgt spid="14"/>
                                        </p:tgtEl>
                                        <p:attrNameLst>
                                          <p:attrName>ppt_x</p:attrName>
                                        </p:attrNameLst>
                                      </p:cBhvr>
                                      <p:tavLst>
                                        <p:tav tm="0">
                                          <p:val>
                                            <p:strVal val="1+#ppt_w/2"/>
                                          </p:val>
                                        </p:tav>
                                        <p:tav tm="100000">
                                          <p:val>
                                            <p:strVal val="#ppt_x"/>
                                          </p:val>
                                        </p:tav>
                                      </p:tavLst>
                                    </p:anim>
                                    <p:anim calcmode="lin" valueType="num">
                                      <p:cBhvr additive="base">
                                        <p:cTn id="33" dur="500" fill="hold"/>
                                        <p:tgtEl>
                                          <p:spTgt spid="14"/>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1" presetClass="entr" presetSubtype="1"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heel(1)">
                                      <p:cBhvr>
                                        <p:cTn id="37" dur="750"/>
                                        <p:tgtEl>
                                          <p:spTgt spid="10"/>
                                        </p:tgtEl>
                                      </p:cBhvr>
                                    </p:animEffect>
                                  </p:childTnLst>
                                </p:cTn>
                              </p:par>
                              <p:par>
                                <p:cTn id="38" presetID="42" presetClass="entr" presetSubtype="0" fill="hold" grpId="0" nodeType="withEffect">
                                  <p:stCondLst>
                                    <p:cond delay="750"/>
                                  </p:stCondLst>
                                  <p:iterate type="lt">
                                    <p:tmPct val="1908"/>
                                  </p:iterate>
                                  <p:childTnLst>
                                    <p:set>
                                      <p:cBhvr>
                                        <p:cTn id="39" dur="1" fill="hold">
                                          <p:stCondLst>
                                            <p:cond delay="0"/>
                                          </p:stCondLst>
                                        </p:cTn>
                                        <p:tgtEl>
                                          <p:spTgt spid="13"/>
                                        </p:tgtEl>
                                        <p:attrNameLst>
                                          <p:attrName>style.visibility</p:attrName>
                                        </p:attrNameLst>
                                      </p:cBhvr>
                                      <p:to>
                                        <p:strVal val="visible"/>
                                      </p:to>
                                    </p:set>
                                    <p:animEffect transition="in" filter="fade">
                                      <p:cBhvr>
                                        <p:cTn id="40" dur="1000"/>
                                        <p:tgtEl>
                                          <p:spTgt spid="13"/>
                                        </p:tgtEl>
                                      </p:cBhvr>
                                    </p:animEffect>
                                    <p:anim calcmode="lin" valueType="num">
                                      <p:cBhvr>
                                        <p:cTn id="41" dur="1000" fill="hold"/>
                                        <p:tgtEl>
                                          <p:spTgt spid="13"/>
                                        </p:tgtEl>
                                        <p:attrNameLst>
                                          <p:attrName>ppt_x</p:attrName>
                                        </p:attrNameLst>
                                      </p:cBhvr>
                                      <p:tavLst>
                                        <p:tav tm="0">
                                          <p:val>
                                            <p:strVal val="#ppt_x"/>
                                          </p:val>
                                        </p:tav>
                                        <p:tav tm="100000">
                                          <p:val>
                                            <p:strVal val="#ppt_x"/>
                                          </p:val>
                                        </p:tav>
                                      </p:tavLst>
                                    </p:anim>
                                    <p:anim calcmode="lin" valueType="num">
                                      <p:cBhvr>
                                        <p:cTn id="42" dur="1000" fill="hold"/>
                                        <p:tgtEl>
                                          <p:spTgt spid="13"/>
                                        </p:tgtEl>
                                        <p:attrNameLst>
                                          <p:attrName>ppt_y</p:attrName>
                                        </p:attrNameLst>
                                      </p:cBhvr>
                                      <p:tavLst>
                                        <p:tav tm="0">
                                          <p:val>
                                            <p:strVal val="#ppt_y+.1"/>
                                          </p:val>
                                        </p:tav>
                                        <p:tav tm="100000">
                                          <p:val>
                                            <p:strVal val="#ppt_y"/>
                                          </p:val>
                                        </p:tav>
                                      </p:tavLst>
                                    </p:anim>
                                  </p:childTnLst>
                                </p:cTn>
                              </p:par>
                            </p:childTnLst>
                          </p:cTn>
                        </p:par>
                        <p:par>
                          <p:cTn id="43" fill="hold">
                            <p:stCondLst>
                              <p:cond delay="5380"/>
                            </p:stCondLst>
                            <p:childTnLst>
                              <p:par>
                                <p:cTn id="44" presetID="2" presetClass="entr" presetSubtype="2" fill="hold" nodeType="afterEffect">
                                  <p:stCondLst>
                                    <p:cond delay="0"/>
                                  </p:stCondLst>
                                  <p:childTnLst>
                                    <p:set>
                                      <p:cBhvr>
                                        <p:cTn id="45" dur="1" fill="hold">
                                          <p:stCondLst>
                                            <p:cond delay="0"/>
                                          </p:stCondLst>
                                        </p:cTn>
                                        <p:tgtEl>
                                          <p:spTgt spid="18"/>
                                        </p:tgtEl>
                                        <p:attrNameLst>
                                          <p:attrName>style.visibility</p:attrName>
                                        </p:attrNameLst>
                                      </p:cBhvr>
                                      <p:to>
                                        <p:strVal val="visible"/>
                                      </p:to>
                                    </p:set>
                                    <p:anim calcmode="lin" valueType="num">
                                      <p:cBhvr additive="base">
                                        <p:cTn id="46" dur="500" fill="hold"/>
                                        <p:tgtEl>
                                          <p:spTgt spid="18"/>
                                        </p:tgtEl>
                                        <p:attrNameLst>
                                          <p:attrName>ppt_x</p:attrName>
                                        </p:attrNameLst>
                                      </p:cBhvr>
                                      <p:tavLst>
                                        <p:tav tm="0">
                                          <p:val>
                                            <p:strVal val="1+#ppt_w/2"/>
                                          </p:val>
                                        </p:tav>
                                        <p:tav tm="100000">
                                          <p:val>
                                            <p:strVal val="#ppt_x"/>
                                          </p:val>
                                        </p:tav>
                                      </p:tavLst>
                                    </p:anim>
                                    <p:anim calcmode="lin" valueType="num">
                                      <p:cBhvr additive="base">
                                        <p:cTn id="47" dur="500" fill="hold"/>
                                        <p:tgtEl>
                                          <p:spTgt spid="18"/>
                                        </p:tgtEl>
                                        <p:attrNameLst>
                                          <p:attrName>ppt_y</p:attrName>
                                        </p:attrNameLst>
                                      </p:cBhvr>
                                      <p:tavLst>
                                        <p:tav tm="0">
                                          <p:val>
                                            <p:strVal val="#ppt_y"/>
                                          </p:val>
                                        </p:tav>
                                        <p:tav tm="100000">
                                          <p:val>
                                            <p:strVal val="#ppt_y"/>
                                          </p:val>
                                        </p:tav>
                                      </p:tavLst>
                                    </p:anim>
                                  </p:childTnLst>
                                </p:cTn>
                              </p:par>
                            </p:childTnLst>
                          </p:cTn>
                        </p:par>
                        <p:par>
                          <p:cTn id="48" fill="hold">
                            <p:stCondLst>
                              <p:cond delay="5880"/>
                            </p:stCondLst>
                            <p:childTnLst>
                              <p:par>
                                <p:cTn id="49" presetID="21" presetClass="entr" presetSubtype="1" fill="hold" grpId="0" nodeType="afterEffect">
                                  <p:stCondLst>
                                    <p:cond delay="0"/>
                                  </p:stCondLst>
                                  <p:childTnLst>
                                    <p:set>
                                      <p:cBhvr>
                                        <p:cTn id="50" dur="1" fill="hold">
                                          <p:stCondLst>
                                            <p:cond delay="0"/>
                                          </p:stCondLst>
                                        </p:cTn>
                                        <p:tgtEl>
                                          <p:spTgt spid="12"/>
                                        </p:tgtEl>
                                        <p:attrNameLst>
                                          <p:attrName>style.visibility</p:attrName>
                                        </p:attrNameLst>
                                      </p:cBhvr>
                                      <p:to>
                                        <p:strVal val="visible"/>
                                      </p:to>
                                    </p:set>
                                    <p:animEffect transition="in" filter="wheel(1)">
                                      <p:cBhvr>
                                        <p:cTn id="51" dur="750"/>
                                        <p:tgtEl>
                                          <p:spTgt spid="12"/>
                                        </p:tgtEl>
                                      </p:cBhvr>
                                    </p:animEffect>
                                  </p:childTnLst>
                                </p:cTn>
                              </p:par>
                              <p:par>
                                <p:cTn id="52" presetID="42" presetClass="entr" presetSubtype="0" fill="hold" grpId="0" nodeType="withEffect">
                                  <p:stCondLst>
                                    <p:cond delay="750"/>
                                  </p:stCondLst>
                                  <p:iterate type="lt">
                                    <p:tmPct val="1908"/>
                                  </p:iterate>
                                  <p:childTnLst>
                                    <p:set>
                                      <p:cBhvr>
                                        <p:cTn id="53" dur="1" fill="hold">
                                          <p:stCondLst>
                                            <p:cond delay="0"/>
                                          </p:stCondLst>
                                        </p:cTn>
                                        <p:tgtEl>
                                          <p:spTgt spid="17"/>
                                        </p:tgtEl>
                                        <p:attrNameLst>
                                          <p:attrName>style.visibility</p:attrName>
                                        </p:attrNameLst>
                                      </p:cBhvr>
                                      <p:to>
                                        <p:strVal val="visible"/>
                                      </p:to>
                                    </p:set>
                                    <p:animEffect transition="in" filter="fade">
                                      <p:cBhvr>
                                        <p:cTn id="54" dur="1000"/>
                                        <p:tgtEl>
                                          <p:spTgt spid="17"/>
                                        </p:tgtEl>
                                      </p:cBhvr>
                                    </p:animEffect>
                                    <p:anim calcmode="lin" valueType="num">
                                      <p:cBhvr>
                                        <p:cTn id="55" dur="1000" fill="hold"/>
                                        <p:tgtEl>
                                          <p:spTgt spid="17"/>
                                        </p:tgtEl>
                                        <p:attrNameLst>
                                          <p:attrName>ppt_x</p:attrName>
                                        </p:attrNameLst>
                                      </p:cBhvr>
                                      <p:tavLst>
                                        <p:tav tm="0">
                                          <p:val>
                                            <p:strVal val="#ppt_x"/>
                                          </p:val>
                                        </p:tav>
                                        <p:tav tm="100000">
                                          <p:val>
                                            <p:strVal val="#ppt_x"/>
                                          </p:val>
                                        </p:tav>
                                      </p:tavLst>
                                    </p:anim>
                                    <p:anim calcmode="lin" valueType="num">
                                      <p:cBhvr>
                                        <p:cTn id="56" dur="1000" fill="hold"/>
                                        <p:tgtEl>
                                          <p:spTgt spid="17"/>
                                        </p:tgtEl>
                                        <p:attrNameLst>
                                          <p:attrName>ppt_y</p:attrName>
                                        </p:attrNameLst>
                                      </p:cBhvr>
                                      <p:tavLst>
                                        <p:tav tm="0">
                                          <p:val>
                                            <p:strVal val="#ppt_y+.1"/>
                                          </p:val>
                                        </p:tav>
                                        <p:tav tm="100000">
                                          <p:val>
                                            <p:strVal val="#ppt_y"/>
                                          </p:val>
                                        </p:tav>
                                      </p:tavLst>
                                    </p:anim>
                                  </p:childTnLst>
                                </p:cTn>
                              </p:par>
                            </p:childTnLst>
                          </p:cTn>
                        </p:par>
                        <p:par>
                          <p:cTn id="57" fill="hold">
                            <p:stCondLst>
                              <p:cond delay="8259"/>
                            </p:stCondLst>
                            <p:childTnLst>
                              <p:par>
                                <p:cTn id="58" presetID="2" presetClass="entr" presetSubtype="2" fill="hold" nodeType="afterEffect">
                                  <p:stCondLst>
                                    <p:cond delay="0"/>
                                  </p:stCondLst>
                                  <p:childTnLst>
                                    <p:set>
                                      <p:cBhvr>
                                        <p:cTn id="59" dur="1" fill="hold">
                                          <p:stCondLst>
                                            <p:cond delay="0"/>
                                          </p:stCondLst>
                                        </p:cTn>
                                        <p:tgtEl>
                                          <p:spTgt spid="24"/>
                                        </p:tgtEl>
                                        <p:attrNameLst>
                                          <p:attrName>style.visibility</p:attrName>
                                        </p:attrNameLst>
                                      </p:cBhvr>
                                      <p:to>
                                        <p:strVal val="visible"/>
                                      </p:to>
                                    </p:set>
                                    <p:anim calcmode="lin" valueType="num">
                                      <p:cBhvr additive="base">
                                        <p:cTn id="60" dur="500" fill="hold"/>
                                        <p:tgtEl>
                                          <p:spTgt spid="24"/>
                                        </p:tgtEl>
                                        <p:attrNameLst>
                                          <p:attrName>ppt_x</p:attrName>
                                        </p:attrNameLst>
                                      </p:cBhvr>
                                      <p:tavLst>
                                        <p:tav tm="0">
                                          <p:val>
                                            <p:strVal val="1+#ppt_w/2"/>
                                          </p:val>
                                        </p:tav>
                                        <p:tav tm="100000">
                                          <p:val>
                                            <p:strVal val="#ppt_x"/>
                                          </p:val>
                                        </p:tav>
                                      </p:tavLst>
                                    </p:anim>
                                    <p:anim calcmode="lin" valueType="num">
                                      <p:cBhvr additive="base">
                                        <p:cTn id="61" dur="500" fill="hold"/>
                                        <p:tgtEl>
                                          <p:spTgt spid="24"/>
                                        </p:tgtEl>
                                        <p:attrNameLst>
                                          <p:attrName>ppt_y</p:attrName>
                                        </p:attrNameLst>
                                      </p:cBhvr>
                                      <p:tavLst>
                                        <p:tav tm="0">
                                          <p:val>
                                            <p:strVal val="#ppt_y"/>
                                          </p:val>
                                        </p:tav>
                                        <p:tav tm="100000">
                                          <p:val>
                                            <p:strVal val="#ppt_y"/>
                                          </p:val>
                                        </p:tav>
                                      </p:tavLst>
                                    </p:anim>
                                  </p:childTnLst>
                                </p:cTn>
                              </p:par>
                            </p:childTnLst>
                          </p:cTn>
                        </p:par>
                        <p:par>
                          <p:cTn id="62" fill="hold">
                            <p:stCondLst>
                              <p:cond delay="8759"/>
                            </p:stCondLst>
                            <p:childTnLst>
                              <p:par>
                                <p:cTn id="63" presetID="21" presetClass="entr" presetSubtype="1" fill="hold" grpId="0" nodeType="after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wheel(1)">
                                      <p:cBhvr>
                                        <p:cTn id="65" dur="750"/>
                                        <p:tgtEl>
                                          <p:spTgt spid="22"/>
                                        </p:tgtEl>
                                      </p:cBhvr>
                                    </p:animEffect>
                                  </p:childTnLst>
                                </p:cTn>
                              </p:par>
                              <p:par>
                                <p:cTn id="66" presetID="42" presetClass="entr" presetSubtype="0" fill="hold" grpId="0" nodeType="withEffect">
                                  <p:stCondLst>
                                    <p:cond delay="750"/>
                                  </p:stCondLst>
                                  <p:iterate type="lt">
                                    <p:tmPct val="1908"/>
                                  </p:iterate>
                                  <p:childTnLst>
                                    <p:set>
                                      <p:cBhvr>
                                        <p:cTn id="67" dur="1" fill="hold">
                                          <p:stCondLst>
                                            <p:cond delay="0"/>
                                          </p:stCondLst>
                                        </p:cTn>
                                        <p:tgtEl>
                                          <p:spTgt spid="23"/>
                                        </p:tgtEl>
                                        <p:attrNameLst>
                                          <p:attrName>style.visibility</p:attrName>
                                        </p:attrNameLst>
                                      </p:cBhvr>
                                      <p:to>
                                        <p:strVal val="visible"/>
                                      </p:to>
                                    </p:set>
                                    <p:animEffect transition="in" filter="fade">
                                      <p:cBhvr>
                                        <p:cTn id="68" dur="1000"/>
                                        <p:tgtEl>
                                          <p:spTgt spid="23"/>
                                        </p:tgtEl>
                                      </p:cBhvr>
                                    </p:animEffect>
                                    <p:anim calcmode="lin" valueType="num">
                                      <p:cBhvr>
                                        <p:cTn id="69" dur="1000" fill="hold"/>
                                        <p:tgtEl>
                                          <p:spTgt spid="23"/>
                                        </p:tgtEl>
                                        <p:attrNameLst>
                                          <p:attrName>ppt_x</p:attrName>
                                        </p:attrNameLst>
                                      </p:cBhvr>
                                      <p:tavLst>
                                        <p:tav tm="0">
                                          <p:val>
                                            <p:strVal val="#ppt_x"/>
                                          </p:val>
                                        </p:tav>
                                        <p:tav tm="100000">
                                          <p:val>
                                            <p:strVal val="#ppt_x"/>
                                          </p:val>
                                        </p:tav>
                                      </p:tavLst>
                                    </p:anim>
                                    <p:anim calcmode="lin" valueType="num">
                                      <p:cBhvr>
                                        <p:cTn id="70"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2" grpId="0" animBg="1"/>
      <p:bldP spid="13" grpId="0"/>
      <p:bldP spid="17" grpId="0"/>
      <p:bldP spid="22" grpId="0" animBg="1"/>
      <p:bldP spid="23" grpId="0"/>
      <p:bldP spid="27" grpId="0"/>
      <p:bldP spid="28" grpId="0"/>
      <p:bldP spid="29" grpId="0" animBg="1"/>
      <p:bldP spid="30" grpId="0"/>
      <p:bldP spid="31"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747320"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4000" dirty="0" smtClean="0">
                <a:solidFill>
                  <a:srgbClr val="FEFEFE"/>
                </a:solidFill>
                <a:latin typeface="Impact" panose="020B0806030902050204" pitchFamily="34" charset="0"/>
                <a:ea typeface="FZYaoTi" panose="02010601030101010101" pitchFamily="2" charset="-122"/>
                <a:sym typeface="Impact" panose="020B0806030902050204" pitchFamily="34" charset="0"/>
              </a:rPr>
              <a:t>4.1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保障措施</a:t>
            </a:r>
          </a:p>
        </p:txBody>
      </p:sp>
      <p:grpSp>
        <p:nvGrpSpPr>
          <p:cNvPr id="8" name="组合 7"/>
          <p:cNvGrpSpPr/>
          <p:nvPr/>
        </p:nvGrpSpPr>
        <p:grpSpPr>
          <a:xfrm>
            <a:off x="1869923" y="2060000"/>
            <a:ext cx="3009377" cy="1037589"/>
            <a:chOff x="2174724" y="2060000"/>
            <a:chExt cx="3009377" cy="1037589"/>
          </a:xfrm>
        </p:grpSpPr>
        <p:sp>
          <p:nvSpPr>
            <p:cNvPr id="10" name="矩形 9"/>
            <p:cNvSpPr/>
            <p:nvPr/>
          </p:nvSpPr>
          <p:spPr>
            <a:xfrm>
              <a:off x="4266186" y="2060000"/>
              <a:ext cx="917915" cy="784427"/>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7"/>
            <p:cNvSpPr>
              <a:spLocks/>
            </p:cNvSpPr>
            <p:nvPr/>
          </p:nvSpPr>
          <p:spPr bwMode="auto">
            <a:xfrm>
              <a:off x="2174724" y="2060000"/>
              <a:ext cx="2161884" cy="1037589"/>
            </a:xfrm>
            <a:custGeom>
              <a:avLst/>
              <a:gdLst>
                <a:gd name="T0" fmla="*/ 486 w 486"/>
                <a:gd name="T1" fmla="*/ 0 h 349"/>
                <a:gd name="T2" fmla="*/ 30 w 486"/>
                <a:gd name="T3" fmla="*/ 0 h 349"/>
                <a:gd name="T4" fmla="*/ 0 w 486"/>
                <a:gd name="T5" fmla="*/ 30 h 349"/>
                <a:gd name="T6" fmla="*/ 0 w 486"/>
                <a:gd name="T7" fmla="*/ 197 h 349"/>
                <a:gd name="T8" fmla="*/ 21 w 486"/>
                <a:gd name="T9" fmla="*/ 247 h 349"/>
                <a:gd name="T10" fmla="*/ 123 w 486"/>
                <a:gd name="T11" fmla="*/ 349 h 349"/>
                <a:gd name="T12" fmla="*/ 116 w 486"/>
                <a:gd name="T13" fmla="*/ 281 h 349"/>
                <a:gd name="T14" fmla="*/ 116 w 486"/>
                <a:gd name="T15" fmla="*/ 279 h 349"/>
                <a:gd name="T16" fmla="*/ 132 w 486"/>
                <a:gd name="T17" fmla="*/ 263 h 349"/>
                <a:gd name="T18" fmla="*/ 486 w 486"/>
                <a:gd name="T19" fmla="*/ 263 h 349"/>
                <a:gd name="T20" fmla="*/ 486 w 486"/>
                <a:gd name="T21"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349">
                  <a:moveTo>
                    <a:pt x="486" y="0"/>
                  </a:moveTo>
                  <a:cubicBezTo>
                    <a:pt x="30" y="0"/>
                    <a:pt x="30" y="0"/>
                    <a:pt x="30" y="0"/>
                  </a:cubicBezTo>
                  <a:cubicBezTo>
                    <a:pt x="14" y="0"/>
                    <a:pt x="0" y="14"/>
                    <a:pt x="0" y="30"/>
                  </a:cubicBezTo>
                  <a:cubicBezTo>
                    <a:pt x="0" y="197"/>
                    <a:pt x="0" y="197"/>
                    <a:pt x="0" y="197"/>
                  </a:cubicBezTo>
                  <a:cubicBezTo>
                    <a:pt x="0" y="213"/>
                    <a:pt x="10" y="236"/>
                    <a:pt x="21" y="247"/>
                  </a:cubicBezTo>
                  <a:cubicBezTo>
                    <a:pt x="123" y="349"/>
                    <a:pt x="123" y="349"/>
                    <a:pt x="123" y="349"/>
                  </a:cubicBezTo>
                  <a:cubicBezTo>
                    <a:pt x="116" y="281"/>
                    <a:pt x="116" y="281"/>
                    <a:pt x="116" y="281"/>
                  </a:cubicBezTo>
                  <a:cubicBezTo>
                    <a:pt x="116" y="280"/>
                    <a:pt x="116" y="280"/>
                    <a:pt x="116" y="279"/>
                  </a:cubicBezTo>
                  <a:cubicBezTo>
                    <a:pt x="116" y="270"/>
                    <a:pt x="123" y="263"/>
                    <a:pt x="132" y="263"/>
                  </a:cubicBezTo>
                  <a:cubicBezTo>
                    <a:pt x="486" y="263"/>
                    <a:pt x="486" y="263"/>
                    <a:pt x="486" y="263"/>
                  </a:cubicBezTo>
                  <a:cubicBezTo>
                    <a:pt x="486" y="0"/>
                    <a:pt x="486" y="0"/>
                    <a:pt x="486" y="0"/>
                  </a:cubicBezTo>
                </a:path>
              </a:pathLst>
            </a:cu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3" name="组合 12"/>
            <p:cNvGrpSpPr/>
            <p:nvPr/>
          </p:nvGrpSpPr>
          <p:grpSpPr>
            <a:xfrm>
              <a:off x="4659778" y="2229073"/>
              <a:ext cx="201152" cy="472325"/>
              <a:chOff x="3997325" y="2735263"/>
              <a:chExt cx="250825" cy="588962"/>
            </a:xfrm>
          </p:grpSpPr>
          <p:sp>
            <p:nvSpPr>
              <p:cNvPr id="15" name="Freeform 10"/>
              <p:cNvSpPr>
                <a:spLocks/>
              </p:cNvSpPr>
              <p:nvPr/>
            </p:nvSpPr>
            <p:spPr bwMode="auto">
              <a:xfrm>
                <a:off x="4100513" y="2735263"/>
                <a:ext cx="111125" cy="111125"/>
              </a:xfrm>
              <a:custGeom>
                <a:avLst/>
                <a:gdLst>
                  <a:gd name="T0" fmla="*/ 15 w 30"/>
                  <a:gd name="T1" fmla="*/ 0 h 30"/>
                  <a:gd name="T2" fmla="*/ 0 w 30"/>
                  <a:gd name="T3" fmla="*/ 15 h 30"/>
                  <a:gd name="T4" fmla="*/ 15 w 30"/>
                  <a:gd name="T5" fmla="*/ 30 h 30"/>
                  <a:gd name="T6" fmla="*/ 30 w 30"/>
                  <a:gd name="T7" fmla="*/ 15 h 30"/>
                  <a:gd name="T8" fmla="*/ 15 w 30"/>
                  <a:gd name="T9" fmla="*/ 0 h 30"/>
                </a:gdLst>
                <a:ahLst/>
                <a:cxnLst>
                  <a:cxn ang="0">
                    <a:pos x="T0" y="T1"/>
                  </a:cxn>
                  <a:cxn ang="0">
                    <a:pos x="T2" y="T3"/>
                  </a:cxn>
                  <a:cxn ang="0">
                    <a:pos x="T4" y="T5"/>
                  </a:cxn>
                  <a:cxn ang="0">
                    <a:pos x="T6" y="T7"/>
                  </a:cxn>
                  <a:cxn ang="0">
                    <a:pos x="T8" y="T9"/>
                  </a:cxn>
                </a:cxnLst>
                <a:rect l="0" t="0" r="r" b="b"/>
                <a:pathLst>
                  <a:path w="30" h="30">
                    <a:moveTo>
                      <a:pt x="15" y="0"/>
                    </a:moveTo>
                    <a:cubicBezTo>
                      <a:pt x="7" y="0"/>
                      <a:pt x="0" y="7"/>
                      <a:pt x="0" y="15"/>
                    </a:cubicBezTo>
                    <a:cubicBezTo>
                      <a:pt x="0" y="23"/>
                      <a:pt x="6" y="30"/>
                      <a:pt x="15" y="30"/>
                    </a:cubicBezTo>
                    <a:cubicBezTo>
                      <a:pt x="23" y="30"/>
                      <a:pt x="30" y="24"/>
                      <a:pt x="30" y="15"/>
                    </a:cubicBezTo>
                    <a:cubicBezTo>
                      <a:pt x="30" y="7"/>
                      <a:pt x="23" y="0"/>
                      <a:pt x="15"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1"/>
              <p:cNvSpPr>
                <a:spLocks/>
              </p:cNvSpPr>
              <p:nvPr/>
            </p:nvSpPr>
            <p:spPr bwMode="auto">
              <a:xfrm>
                <a:off x="3997325" y="2979738"/>
                <a:ext cx="250825" cy="344487"/>
              </a:xfrm>
              <a:custGeom>
                <a:avLst/>
                <a:gdLst>
                  <a:gd name="T0" fmla="*/ 67 w 68"/>
                  <a:gd name="T1" fmla="*/ 60 h 93"/>
                  <a:gd name="T2" fmla="*/ 60 w 68"/>
                  <a:gd name="T3" fmla="*/ 73 h 93"/>
                  <a:gd name="T4" fmla="*/ 47 w 68"/>
                  <a:gd name="T5" fmla="*/ 82 h 93"/>
                  <a:gd name="T6" fmla="*/ 38 w 68"/>
                  <a:gd name="T7" fmla="*/ 73 h 93"/>
                  <a:gd name="T8" fmla="*/ 39 w 68"/>
                  <a:gd name="T9" fmla="*/ 67 h 93"/>
                  <a:gd name="T10" fmla="*/ 44 w 68"/>
                  <a:gd name="T11" fmla="*/ 50 h 93"/>
                  <a:gd name="T12" fmla="*/ 55 w 68"/>
                  <a:gd name="T13" fmla="*/ 0 h 93"/>
                  <a:gd name="T14" fmla="*/ 32 w 68"/>
                  <a:gd name="T15" fmla="*/ 0 h 93"/>
                  <a:gd name="T16" fmla="*/ 6 w 68"/>
                  <a:gd name="T17" fmla="*/ 14 h 93"/>
                  <a:gd name="T18" fmla="*/ 0 w 68"/>
                  <a:gd name="T19" fmla="*/ 25 h 93"/>
                  <a:gd name="T20" fmla="*/ 2 w 68"/>
                  <a:gd name="T21" fmla="*/ 26 h 93"/>
                  <a:gd name="T22" fmla="*/ 8 w 68"/>
                  <a:gd name="T23" fmla="*/ 15 h 93"/>
                  <a:gd name="T24" fmla="*/ 16 w 68"/>
                  <a:gd name="T25" fmla="*/ 6 h 93"/>
                  <a:gd name="T26" fmla="*/ 19 w 68"/>
                  <a:gd name="T27" fmla="*/ 12 h 93"/>
                  <a:gd name="T28" fmla="*/ 19 w 68"/>
                  <a:gd name="T29" fmla="*/ 19 h 93"/>
                  <a:gd name="T30" fmla="*/ 14 w 68"/>
                  <a:gd name="T31" fmla="*/ 46 h 93"/>
                  <a:gd name="T32" fmla="*/ 11 w 68"/>
                  <a:gd name="T33" fmla="*/ 70 h 93"/>
                  <a:gd name="T34" fmla="*/ 34 w 68"/>
                  <a:gd name="T35" fmla="*/ 93 h 93"/>
                  <a:gd name="T36" fmla="*/ 60 w 68"/>
                  <a:gd name="T37" fmla="*/ 78 h 93"/>
                  <a:gd name="T38" fmla="*/ 68 w 68"/>
                  <a:gd name="T39" fmla="*/ 61 h 93"/>
                  <a:gd name="T40" fmla="*/ 67 w 68"/>
                  <a:gd name="T41" fmla="*/ 6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8" h="93">
                    <a:moveTo>
                      <a:pt x="67" y="60"/>
                    </a:moveTo>
                    <a:cubicBezTo>
                      <a:pt x="60" y="73"/>
                      <a:pt x="60" y="73"/>
                      <a:pt x="60" y="73"/>
                    </a:cubicBezTo>
                    <a:cubicBezTo>
                      <a:pt x="57" y="79"/>
                      <a:pt x="51" y="82"/>
                      <a:pt x="47" y="82"/>
                    </a:cubicBezTo>
                    <a:cubicBezTo>
                      <a:pt x="42" y="82"/>
                      <a:pt x="38" y="79"/>
                      <a:pt x="38" y="73"/>
                    </a:cubicBezTo>
                    <a:cubicBezTo>
                      <a:pt x="38" y="71"/>
                      <a:pt x="38" y="69"/>
                      <a:pt x="39" y="67"/>
                    </a:cubicBezTo>
                    <a:cubicBezTo>
                      <a:pt x="44" y="50"/>
                      <a:pt x="44" y="50"/>
                      <a:pt x="44" y="50"/>
                    </a:cubicBezTo>
                    <a:cubicBezTo>
                      <a:pt x="46" y="42"/>
                      <a:pt x="54" y="10"/>
                      <a:pt x="55" y="0"/>
                    </a:cubicBezTo>
                    <a:cubicBezTo>
                      <a:pt x="32" y="0"/>
                      <a:pt x="32" y="0"/>
                      <a:pt x="32" y="0"/>
                    </a:cubicBezTo>
                    <a:cubicBezTo>
                      <a:pt x="22" y="0"/>
                      <a:pt x="12" y="2"/>
                      <a:pt x="6" y="14"/>
                    </a:cubicBezTo>
                    <a:cubicBezTo>
                      <a:pt x="0" y="25"/>
                      <a:pt x="0" y="25"/>
                      <a:pt x="0" y="25"/>
                    </a:cubicBezTo>
                    <a:cubicBezTo>
                      <a:pt x="2" y="26"/>
                      <a:pt x="2" y="26"/>
                      <a:pt x="2" y="26"/>
                    </a:cubicBezTo>
                    <a:cubicBezTo>
                      <a:pt x="8" y="15"/>
                      <a:pt x="8" y="15"/>
                      <a:pt x="8" y="15"/>
                    </a:cubicBezTo>
                    <a:cubicBezTo>
                      <a:pt x="11" y="9"/>
                      <a:pt x="14" y="6"/>
                      <a:pt x="16" y="6"/>
                    </a:cubicBezTo>
                    <a:cubicBezTo>
                      <a:pt x="18" y="6"/>
                      <a:pt x="19" y="8"/>
                      <a:pt x="19" y="12"/>
                    </a:cubicBezTo>
                    <a:cubicBezTo>
                      <a:pt x="19" y="14"/>
                      <a:pt x="19" y="16"/>
                      <a:pt x="19" y="19"/>
                    </a:cubicBezTo>
                    <a:cubicBezTo>
                      <a:pt x="14" y="46"/>
                      <a:pt x="14" y="46"/>
                      <a:pt x="14" y="46"/>
                    </a:cubicBezTo>
                    <a:cubicBezTo>
                      <a:pt x="13" y="52"/>
                      <a:pt x="11" y="62"/>
                      <a:pt x="11" y="70"/>
                    </a:cubicBezTo>
                    <a:cubicBezTo>
                      <a:pt x="11" y="85"/>
                      <a:pt x="22" y="93"/>
                      <a:pt x="34" y="93"/>
                    </a:cubicBezTo>
                    <a:cubicBezTo>
                      <a:pt x="44" y="93"/>
                      <a:pt x="54" y="88"/>
                      <a:pt x="60" y="78"/>
                    </a:cubicBezTo>
                    <a:cubicBezTo>
                      <a:pt x="68" y="61"/>
                      <a:pt x="68" y="61"/>
                      <a:pt x="68" y="61"/>
                    </a:cubicBezTo>
                    <a:lnTo>
                      <a:pt x="67" y="6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党"/>
            <p:cNvSpPr txBox="1"/>
            <p:nvPr/>
          </p:nvSpPr>
          <p:spPr>
            <a:xfrm>
              <a:off x="2212741" y="2219354"/>
              <a:ext cx="2094585" cy="470257"/>
            </a:xfrm>
            <a:prstGeom prst="rect">
              <a:avLst/>
            </a:prstGeom>
            <a:noFill/>
            <a:ln>
              <a:noFill/>
            </a:ln>
            <a:effectLst>
              <a:innerShdw blurRad="63500" dist="50800" dir="16200000">
                <a:prstClr val="black">
                  <a:alpha val="50000"/>
                </a:prstClr>
              </a:innerShdw>
            </a:effectLst>
          </p:spPr>
          <p:txBody>
            <a:bodyPr wrap="square" rtlCol="0">
              <a:spAutoFit/>
            </a:bodyPr>
            <a:lstStyle/>
            <a:p>
              <a:pPr algn="ctr">
                <a:lnSpc>
                  <a:spcPct val="110000"/>
                </a:lnSpc>
              </a:pPr>
              <a:r>
                <a:rPr lang="zh-CN" altLang="en-US" sz="2400" b="1" dirty="0" smtClean="0">
                  <a:ln w="3175">
                    <a:noFill/>
                  </a:ln>
                  <a:gradFill>
                    <a:gsLst>
                      <a:gs pos="0">
                        <a:prstClr val="white"/>
                      </a:gs>
                      <a:gs pos="100000">
                        <a:prstClr val="white"/>
                      </a:gs>
                    </a:gsLst>
                    <a:lin ang="5400000" scaled="1"/>
                  </a:gradFill>
                  <a:latin typeface="微软雅黑" panose="020B0503020204020204" pitchFamily="34" charset="-122"/>
                  <a:ea typeface="微软雅黑" panose="020B0503020204020204" pitchFamily="34" charset="-122"/>
                  <a:cs typeface="方正苏新诗柳楷简体-yolan" panose="02000000000000000000" pitchFamily="2" charset="-122"/>
                </a:rPr>
                <a:t>创新思路</a:t>
              </a:r>
              <a:endParaRPr lang="en-US" altLang="zh-CN" sz="2400" b="1" dirty="0">
                <a:ln w="3175">
                  <a:noFill/>
                </a:ln>
                <a:gradFill>
                  <a:gsLst>
                    <a:gs pos="0">
                      <a:prstClr val="white"/>
                    </a:gs>
                    <a:gs pos="100000">
                      <a:prstClr val="white"/>
                    </a:gs>
                  </a:gsLst>
                  <a:lin ang="5400000" scaled="1"/>
                </a:gradFill>
                <a:latin typeface="微软雅黑" panose="020B0503020204020204" pitchFamily="34" charset="-122"/>
                <a:ea typeface="微软雅黑" panose="020B0503020204020204" pitchFamily="34" charset="-122"/>
                <a:cs typeface="方正苏新诗柳楷简体-yolan" panose="02000000000000000000" pitchFamily="2" charset="-122"/>
              </a:endParaRPr>
            </a:p>
          </p:txBody>
        </p:sp>
      </p:grpSp>
      <p:grpSp>
        <p:nvGrpSpPr>
          <p:cNvPr id="17" name="组合 16"/>
          <p:cNvGrpSpPr/>
          <p:nvPr/>
        </p:nvGrpSpPr>
        <p:grpSpPr>
          <a:xfrm>
            <a:off x="7148367" y="2060000"/>
            <a:ext cx="3009377" cy="1037589"/>
            <a:chOff x="6801999" y="2060000"/>
            <a:chExt cx="3009377" cy="1037589"/>
          </a:xfrm>
        </p:grpSpPr>
        <p:sp>
          <p:nvSpPr>
            <p:cNvPr id="18" name="矩形 17"/>
            <p:cNvSpPr/>
            <p:nvPr/>
          </p:nvSpPr>
          <p:spPr>
            <a:xfrm>
              <a:off x="8893461" y="2060000"/>
              <a:ext cx="917915" cy="784427"/>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Freeform 7"/>
            <p:cNvSpPr>
              <a:spLocks/>
            </p:cNvSpPr>
            <p:nvPr/>
          </p:nvSpPr>
          <p:spPr bwMode="auto">
            <a:xfrm>
              <a:off x="6801999" y="2060000"/>
              <a:ext cx="2161884" cy="1037589"/>
            </a:xfrm>
            <a:custGeom>
              <a:avLst/>
              <a:gdLst>
                <a:gd name="T0" fmla="*/ 486 w 486"/>
                <a:gd name="T1" fmla="*/ 0 h 349"/>
                <a:gd name="T2" fmla="*/ 30 w 486"/>
                <a:gd name="T3" fmla="*/ 0 h 349"/>
                <a:gd name="T4" fmla="*/ 0 w 486"/>
                <a:gd name="T5" fmla="*/ 30 h 349"/>
                <a:gd name="T6" fmla="*/ 0 w 486"/>
                <a:gd name="T7" fmla="*/ 197 h 349"/>
                <a:gd name="T8" fmla="*/ 21 w 486"/>
                <a:gd name="T9" fmla="*/ 247 h 349"/>
                <a:gd name="T10" fmla="*/ 123 w 486"/>
                <a:gd name="T11" fmla="*/ 349 h 349"/>
                <a:gd name="T12" fmla="*/ 116 w 486"/>
                <a:gd name="T13" fmla="*/ 281 h 349"/>
                <a:gd name="T14" fmla="*/ 116 w 486"/>
                <a:gd name="T15" fmla="*/ 279 h 349"/>
                <a:gd name="T16" fmla="*/ 132 w 486"/>
                <a:gd name="T17" fmla="*/ 263 h 349"/>
                <a:gd name="T18" fmla="*/ 486 w 486"/>
                <a:gd name="T19" fmla="*/ 263 h 349"/>
                <a:gd name="T20" fmla="*/ 486 w 486"/>
                <a:gd name="T21"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349">
                  <a:moveTo>
                    <a:pt x="486" y="0"/>
                  </a:moveTo>
                  <a:cubicBezTo>
                    <a:pt x="30" y="0"/>
                    <a:pt x="30" y="0"/>
                    <a:pt x="30" y="0"/>
                  </a:cubicBezTo>
                  <a:cubicBezTo>
                    <a:pt x="14" y="0"/>
                    <a:pt x="0" y="14"/>
                    <a:pt x="0" y="30"/>
                  </a:cubicBezTo>
                  <a:cubicBezTo>
                    <a:pt x="0" y="197"/>
                    <a:pt x="0" y="197"/>
                    <a:pt x="0" y="197"/>
                  </a:cubicBezTo>
                  <a:cubicBezTo>
                    <a:pt x="0" y="213"/>
                    <a:pt x="10" y="236"/>
                    <a:pt x="21" y="247"/>
                  </a:cubicBezTo>
                  <a:cubicBezTo>
                    <a:pt x="123" y="349"/>
                    <a:pt x="123" y="349"/>
                    <a:pt x="123" y="349"/>
                  </a:cubicBezTo>
                  <a:cubicBezTo>
                    <a:pt x="116" y="281"/>
                    <a:pt x="116" y="281"/>
                    <a:pt x="116" y="281"/>
                  </a:cubicBezTo>
                  <a:cubicBezTo>
                    <a:pt x="116" y="280"/>
                    <a:pt x="116" y="280"/>
                    <a:pt x="116" y="279"/>
                  </a:cubicBezTo>
                  <a:cubicBezTo>
                    <a:pt x="116" y="270"/>
                    <a:pt x="123" y="263"/>
                    <a:pt x="132" y="263"/>
                  </a:cubicBezTo>
                  <a:cubicBezTo>
                    <a:pt x="486" y="263"/>
                    <a:pt x="486" y="263"/>
                    <a:pt x="486" y="263"/>
                  </a:cubicBezTo>
                  <a:cubicBezTo>
                    <a:pt x="486" y="0"/>
                    <a:pt x="486" y="0"/>
                    <a:pt x="486" y="0"/>
                  </a:cubicBezTo>
                </a:path>
              </a:pathLst>
            </a:cu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9"/>
            <p:cNvSpPr>
              <a:spLocks noEditPoints="1"/>
            </p:cNvSpPr>
            <p:nvPr/>
          </p:nvSpPr>
          <p:spPr bwMode="auto">
            <a:xfrm>
              <a:off x="9188320" y="2254333"/>
              <a:ext cx="435405" cy="427767"/>
            </a:xfrm>
            <a:custGeom>
              <a:avLst/>
              <a:gdLst>
                <a:gd name="T0" fmla="*/ 134 w 147"/>
                <a:gd name="T1" fmla="*/ 73 h 144"/>
                <a:gd name="T2" fmla="*/ 146 w 147"/>
                <a:gd name="T3" fmla="*/ 66 h 144"/>
                <a:gd name="T4" fmla="*/ 141 w 147"/>
                <a:gd name="T5" fmla="*/ 51 h 144"/>
                <a:gd name="T6" fmla="*/ 125 w 147"/>
                <a:gd name="T7" fmla="*/ 49 h 144"/>
                <a:gd name="T8" fmla="*/ 120 w 147"/>
                <a:gd name="T9" fmla="*/ 34 h 144"/>
                <a:gd name="T10" fmla="*/ 126 w 147"/>
                <a:gd name="T11" fmla="*/ 21 h 144"/>
                <a:gd name="T12" fmla="*/ 111 w 147"/>
                <a:gd name="T13" fmla="*/ 13 h 144"/>
                <a:gd name="T14" fmla="*/ 98 w 147"/>
                <a:gd name="T15" fmla="*/ 21 h 144"/>
                <a:gd name="T16" fmla="*/ 85 w 147"/>
                <a:gd name="T17" fmla="*/ 13 h 144"/>
                <a:gd name="T18" fmla="*/ 80 w 147"/>
                <a:gd name="T19" fmla="*/ 0 h 144"/>
                <a:gd name="T20" fmla="*/ 64 w 147"/>
                <a:gd name="T21" fmla="*/ 3 h 144"/>
                <a:gd name="T22" fmla="*/ 60 w 147"/>
                <a:gd name="T23" fmla="*/ 17 h 144"/>
                <a:gd name="T24" fmla="*/ 44 w 147"/>
                <a:gd name="T25" fmla="*/ 20 h 144"/>
                <a:gd name="T26" fmla="*/ 32 w 147"/>
                <a:gd name="T27" fmla="*/ 12 h 144"/>
                <a:gd name="T28" fmla="*/ 21 w 147"/>
                <a:gd name="T29" fmla="*/ 25 h 144"/>
                <a:gd name="T30" fmla="*/ 27 w 147"/>
                <a:gd name="T31" fmla="*/ 39 h 144"/>
                <a:gd name="T32" fmla="*/ 17 w 147"/>
                <a:gd name="T33" fmla="*/ 51 h 144"/>
                <a:gd name="T34" fmla="*/ 3 w 147"/>
                <a:gd name="T35" fmla="*/ 53 h 144"/>
                <a:gd name="T36" fmla="*/ 3 w 147"/>
                <a:gd name="T37" fmla="*/ 70 h 144"/>
                <a:gd name="T38" fmla="*/ 17 w 147"/>
                <a:gd name="T39" fmla="*/ 77 h 144"/>
                <a:gd name="T40" fmla="*/ 17 w 147"/>
                <a:gd name="T41" fmla="*/ 92 h 144"/>
                <a:gd name="T42" fmla="*/ 7 w 147"/>
                <a:gd name="T43" fmla="*/ 103 h 144"/>
                <a:gd name="T44" fmla="*/ 18 w 147"/>
                <a:gd name="T45" fmla="*/ 116 h 144"/>
                <a:gd name="T46" fmla="*/ 33 w 147"/>
                <a:gd name="T47" fmla="*/ 112 h 144"/>
                <a:gd name="T48" fmla="*/ 43 w 147"/>
                <a:gd name="T49" fmla="*/ 124 h 144"/>
                <a:gd name="T50" fmla="*/ 42 w 147"/>
                <a:gd name="T51" fmla="*/ 139 h 144"/>
                <a:gd name="T52" fmla="*/ 59 w 147"/>
                <a:gd name="T53" fmla="*/ 141 h 144"/>
                <a:gd name="T54" fmla="*/ 68 w 147"/>
                <a:gd name="T55" fmla="*/ 129 h 144"/>
                <a:gd name="T56" fmla="*/ 79 w 147"/>
                <a:gd name="T57" fmla="*/ 129 h 144"/>
                <a:gd name="T58" fmla="*/ 88 w 147"/>
                <a:gd name="T59" fmla="*/ 141 h 144"/>
                <a:gd name="T60" fmla="*/ 104 w 147"/>
                <a:gd name="T61" fmla="*/ 139 h 144"/>
                <a:gd name="T62" fmla="*/ 104 w 147"/>
                <a:gd name="T63" fmla="*/ 124 h 144"/>
                <a:gd name="T64" fmla="*/ 114 w 147"/>
                <a:gd name="T65" fmla="*/ 112 h 144"/>
                <a:gd name="T66" fmla="*/ 129 w 147"/>
                <a:gd name="T67" fmla="*/ 116 h 144"/>
                <a:gd name="T68" fmla="*/ 140 w 147"/>
                <a:gd name="T69" fmla="*/ 103 h 144"/>
                <a:gd name="T70" fmla="*/ 130 w 147"/>
                <a:gd name="T71" fmla="*/ 93 h 144"/>
                <a:gd name="T72" fmla="*/ 130 w 147"/>
                <a:gd name="T73" fmla="*/ 77 h 144"/>
                <a:gd name="T74" fmla="*/ 40 w 147"/>
                <a:gd name="T75" fmla="*/ 72 h 144"/>
                <a:gd name="T76" fmla="*/ 107 w 147"/>
                <a:gd name="T77" fmla="*/ 7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7" h="144">
                  <a:moveTo>
                    <a:pt x="130" y="77"/>
                  </a:moveTo>
                  <a:cubicBezTo>
                    <a:pt x="130" y="75"/>
                    <a:pt x="132" y="73"/>
                    <a:pt x="134" y="73"/>
                  </a:cubicBezTo>
                  <a:cubicBezTo>
                    <a:pt x="144" y="70"/>
                    <a:pt x="144" y="70"/>
                    <a:pt x="144" y="70"/>
                  </a:cubicBezTo>
                  <a:cubicBezTo>
                    <a:pt x="146" y="70"/>
                    <a:pt x="147" y="68"/>
                    <a:pt x="146" y="66"/>
                  </a:cubicBezTo>
                  <a:cubicBezTo>
                    <a:pt x="144" y="54"/>
                    <a:pt x="144" y="54"/>
                    <a:pt x="144" y="54"/>
                  </a:cubicBezTo>
                  <a:cubicBezTo>
                    <a:pt x="144" y="52"/>
                    <a:pt x="142" y="51"/>
                    <a:pt x="141" y="51"/>
                  </a:cubicBezTo>
                  <a:cubicBezTo>
                    <a:pt x="130" y="52"/>
                    <a:pt x="130" y="52"/>
                    <a:pt x="130" y="52"/>
                  </a:cubicBezTo>
                  <a:cubicBezTo>
                    <a:pt x="128" y="52"/>
                    <a:pt x="126" y="51"/>
                    <a:pt x="125" y="49"/>
                  </a:cubicBezTo>
                  <a:cubicBezTo>
                    <a:pt x="120" y="39"/>
                    <a:pt x="120" y="39"/>
                    <a:pt x="120" y="39"/>
                  </a:cubicBezTo>
                  <a:cubicBezTo>
                    <a:pt x="119" y="38"/>
                    <a:pt x="119" y="36"/>
                    <a:pt x="120" y="34"/>
                  </a:cubicBezTo>
                  <a:cubicBezTo>
                    <a:pt x="126" y="26"/>
                    <a:pt x="126" y="26"/>
                    <a:pt x="126" y="26"/>
                  </a:cubicBezTo>
                  <a:cubicBezTo>
                    <a:pt x="127" y="24"/>
                    <a:pt x="127" y="22"/>
                    <a:pt x="126" y="21"/>
                  </a:cubicBezTo>
                  <a:cubicBezTo>
                    <a:pt x="116" y="13"/>
                    <a:pt x="116" y="13"/>
                    <a:pt x="116" y="13"/>
                  </a:cubicBezTo>
                  <a:cubicBezTo>
                    <a:pt x="114" y="11"/>
                    <a:pt x="112" y="12"/>
                    <a:pt x="111" y="13"/>
                  </a:cubicBezTo>
                  <a:cubicBezTo>
                    <a:pt x="103" y="20"/>
                    <a:pt x="103" y="20"/>
                    <a:pt x="103" y="20"/>
                  </a:cubicBezTo>
                  <a:cubicBezTo>
                    <a:pt x="102" y="22"/>
                    <a:pt x="100" y="22"/>
                    <a:pt x="98" y="21"/>
                  </a:cubicBezTo>
                  <a:cubicBezTo>
                    <a:pt x="88" y="17"/>
                    <a:pt x="88" y="17"/>
                    <a:pt x="88" y="17"/>
                  </a:cubicBezTo>
                  <a:cubicBezTo>
                    <a:pt x="86" y="17"/>
                    <a:pt x="85" y="15"/>
                    <a:pt x="85" y="13"/>
                  </a:cubicBezTo>
                  <a:cubicBezTo>
                    <a:pt x="84" y="3"/>
                    <a:pt x="84" y="3"/>
                    <a:pt x="84" y="3"/>
                  </a:cubicBezTo>
                  <a:cubicBezTo>
                    <a:pt x="84" y="1"/>
                    <a:pt x="82" y="0"/>
                    <a:pt x="80" y="0"/>
                  </a:cubicBezTo>
                  <a:cubicBezTo>
                    <a:pt x="67" y="0"/>
                    <a:pt x="67" y="0"/>
                    <a:pt x="67" y="0"/>
                  </a:cubicBezTo>
                  <a:cubicBezTo>
                    <a:pt x="66" y="0"/>
                    <a:pt x="64" y="1"/>
                    <a:pt x="64" y="3"/>
                  </a:cubicBezTo>
                  <a:cubicBezTo>
                    <a:pt x="63" y="13"/>
                    <a:pt x="63" y="13"/>
                    <a:pt x="63" y="13"/>
                  </a:cubicBezTo>
                  <a:cubicBezTo>
                    <a:pt x="63" y="15"/>
                    <a:pt x="61" y="17"/>
                    <a:pt x="60" y="17"/>
                  </a:cubicBezTo>
                  <a:cubicBezTo>
                    <a:pt x="49" y="21"/>
                    <a:pt x="49" y="21"/>
                    <a:pt x="49" y="21"/>
                  </a:cubicBezTo>
                  <a:cubicBezTo>
                    <a:pt x="48" y="22"/>
                    <a:pt x="45" y="21"/>
                    <a:pt x="44" y="20"/>
                  </a:cubicBezTo>
                  <a:cubicBezTo>
                    <a:pt x="37" y="13"/>
                    <a:pt x="37" y="13"/>
                    <a:pt x="37" y="13"/>
                  </a:cubicBezTo>
                  <a:cubicBezTo>
                    <a:pt x="35" y="11"/>
                    <a:pt x="33" y="11"/>
                    <a:pt x="32" y="12"/>
                  </a:cubicBezTo>
                  <a:cubicBezTo>
                    <a:pt x="22" y="21"/>
                    <a:pt x="22" y="21"/>
                    <a:pt x="22" y="21"/>
                  </a:cubicBezTo>
                  <a:cubicBezTo>
                    <a:pt x="21" y="22"/>
                    <a:pt x="20" y="24"/>
                    <a:pt x="21" y="25"/>
                  </a:cubicBezTo>
                  <a:cubicBezTo>
                    <a:pt x="27" y="34"/>
                    <a:pt x="27" y="34"/>
                    <a:pt x="27" y="34"/>
                  </a:cubicBezTo>
                  <a:cubicBezTo>
                    <a:pt x="28" y="35"/>
                    <a:pt x="28" y="38"/>
                    <a:pt x="27" y="39"/>
                  </a:cubicBezTo>
                  <a:cubicBezTo>
                    <a:pt x="22" y="49"/>
                    <a:pt x="22" y="49"/>
                    <a:pt x="22" y="49"/>
                  </a:cubicBezTo>
                  <a:cubicBezTo>
                    <a:pt x="21" y="50"/>
                    <a:pt x="19" y="52"/>
                    <a:pt x="17" y="51"/>
                  </a:cubicBezTo>
                  <a:cubicBezTo>
                    <a:pt x="7" y="50"/>
                    <a:pt x="7" y="50"/>
                    <a:pt x="7" y="50"/>
                  </a:cubicBezTo>
                  <a:cubicBezTo>
                    <a:pt x="5" y="50"/>
                    <a:pt x="3" y="51"/>
                    <a:pt x="3" y="53"/>
                  </a:cubicBezTo>
                  <a:cubicBezTo>
                    <a:pt x="1" y="66"/>
                    <a:pt x="1" y="66"/>
                    <a:pt x="1" y="66"/>
                  </a:cubicBezTo>
                  <a:cubicBezTo>
                    <a:pt x="0" y="68"/>
                    <a:pt x="2" y="70"/>
                    <a:pt x="3" y="70"/>
                  </a:cubicBezTo>
                  <a:cubicBezTo>
                    <a:pt x="14" y="73"/>
                    <a:pt x="14" y="73"/>
                    <a:pt x="14" y="73"/>
                  </a:cubicBezTo>
                  <a:cubicBezTo>
                    <a:pt x="15" y="73"/>
                    <a:pt x="17" y="75"/>
                    <a:pt x="17" y="77"/>
                  </a:cubicBezTo>
                  <a:cubicBezTo>
                    <a:pt x="19" y="88"/>
                    <a:pt x="19" y="88"/>
                    <a:pt x="19" y="88"/>
                  </a:cubicBezTo>
                  <a:cubicBezTo>
                    <a:pt x="19" y="89"/>
                    <a:pt x="18" y="91"/>
                    <a:pt x="17" y="92"/>
                  </a:cubicBezTo>
                  <a:cubicBezTo>
                    <a:pt x="8" y="98"/>
                    <a:pt x="8" y="98"/>
                    <a:pt x="8" y="98"/>
                  </a:cubicBezTo>
                  <a:cubicBezTo>
                    <a:pt x="7" y="99"/>
                    <a:pt x="6" y="102"/>
                    <a:pt x="7" y="103"/>
                  </a:cubicBezTo>
                  <a:cubicBezTo>
                    <a:pt x="14" y="114"/>
                    <a:pt x="14" y="114"/>
                    <a:pt x="14" y="114"/>
                  </a:cubicBezTo>
                  <a:cubicBezTo>
                    <a:pt x="15" y="116"/>
                    <a:pt x="17" y="116"/>
                    <a:pt x="18" y="116"/>
                  </a:cubicBezTo>
                  <a:cubicBezTo>
                    <a:pt x="28" y="111"/>
                    <a:pt x="28" y="111"/>
                    <a:pt x="28" y="111"/>
                  </a:cubicBezTo>
                  <a:cubicBezTo>
                    <a:pt x="29" y="110"/>
                    <a:pt x="32" y="111"/>
                    <a:pt x="33" y="112"/>
                  </a:cubicBezTo>
                  <a:cubicBezTo>
                    <a:pt x="41" y="119"/>
                    <a:pt x="41" y="119"/>
                    <a:pt x="41" y="119"/>
                  </a:cubicBezTo>
                  <a:cubicBezTo>
                    <a:pt x="43" y="120"/>
                    <a:pt x="44" y="122"/>
                    <a:pt x="43" y="124"/>
                  </a:cubicBezTo>
                  <a:cubicBezTo>
                    <a:pt x="40" y="134"/>
                    <a:pt x="40" y="134"/>
                    <a:pt x="40" y="134"/>
                  </a:cubicBezTo>
                  <a:cubicBezTo>
                    <a:pt x="40" y="136"/>
                    <a:pt x="41" y="138"/>
                    <a:pt x="42" y="139"/>
                  </a:cubicBezTo>
                  <a:cubicBezTo>
                    <a:pt x="55" y="143"/>
                    <a:pt x="55" y="143"/>
                    <a:pt x="55" y="143"/>
                  </a:cubicBezTo>
                  <a:cubicBezTo>
                    <a:pt x="56" y="144"/>
                    <a:pt x="58" y="143"/>
                    <a:pt x="59" y="141"/>
                  </a:cubicBezTo>
                  <a:cubicBezTo>
                    <a:pt x="63" y="132"/>
                    <a:pt x="63" y="132"/>
                    <a:pt x="63" y="132"/>
                  </a:cubicBezTo>
                  <a:cubicBezTo>
                    <a:pt x="64" y="130"/>
                    <a:pt x="66" y="129"/>
                    <a:pt x="68" y="129"/>
                  </a:cubicBezTo>
                  <a:cubicBezTo>
                    <a:pt x="68" y="129"/>
                    <a:pt x="70" y="129"/>
                    <a:pt x="73" y="129"/>
                  </a:cubicBezTo>
                  <a:cubicBezTo>
                    <a:pt x="76" y="129"/>
                    <a:pt x="79" y="129"/>
                    <a:pt x="79" y="129"/>
                  </a:cubicBezTo>
                  <a:cubicBezTo>
                    <a:pt x="81" y="129"/>
                    <a:pt x="83" y="130"/>
                    <a:pt x="83" y="132"/>
                  </a:cubicBezTo>
                  <a:cubicBezTo>
                    <a:pt x="88" y="141"/>
                    <a:pt x="88" y="141"/>
                    <a:pt x="88" y="141"/>
                  </a:cubicBezTo>
                  <a:cubicBezTo>
                    <a:pt x="89" y="143"/>
                    <a:pt x="91" y="144"/>
                    <a:pt x="92" y="143"/>
                  </a:cubicBezTo>
                  <a:cubicBezTo>
                    <a:pt x="104" y="139"/>
                    <a:pt x="104" y="139"/>
                    <a:pt x="104" y="139"/>
                  </a:cubicBezTo>
                  <a:cubicBezTo>
                    <a:pt x="106" y="138"/>
                    <a:pt x="107" y="136"/>
                    <a:pt x="107" y="135"/>
                  </a:cubicBezTo>
                  <a:cubicBezTo>
                    <a:pt x="104" y="124"/>
                    <a:pt x="104" y="124"/>
                    <a:pt x="104" y="124"/>
                  </a:cubicBezTo>
                  <a:cubicBezTo>
                    <a:pt x="103" y="123"/>
                    <a:pt x="104" y="120"/>
                    <a:pt x="106" y="119"/>
                  </a:cubicBezTo>
                  <a:cubicBezTo>
                    <a:pt x="114" y="112"/>
                    <a:pt x="114" y="112"/>
                    <a:pt x="114" y="112"/>
                  </a:cubicBezTo>
                  <a:cubicBezTo>
                    <a:pt x="115" y="111"/>
                    <a:pt x="118" y="111"/>
                    <a:pt x="119" y="111"/>
                  </a:cubicBezTo>
                  <a:cubicBezTo>
                    <a:pt x="129" y="116"/>
                    <a:pt x="129" y="116"/>
                    <a:pt x="129" y="116"/>
                  </a:cubicBezTo>
                  <a:cubicBezTo>
                    <a:pt x="130" y="117"/>
                    <a:pt x="132" y="116"/>
                    <a:pt x="133" y="115"/>
                  </a:cubicBezTo>
                  <a:cubicBezTo>
                    <a:pt x="140" y="103"/>
                    <a:pt x="140" y="103"/>
                    <a:pt x="140" y="103"/>
                  </a:cubicBezTo>
                  <a:cubicBezTo>
                    <a:pt x="141" y="102"/>
                    <a:pt x="140" y="100"/>
                    <a:pt x="139" y="99"/>
                  </a:cubicBezTo>
                  <a:cubicBezTo>
                    <a:pt x="130" y="93"/>
                    <a:pt x="130" y="93"/>
                    <a:pt x="130" y="93"/>
                  </a:cubicBezTo>
                  <a:cubicBezTo>
                    <a:pt x="129" y="92"/>
                    <a:pt x="128" y="90"/>
                    <a:pt x="128" y="88"/>
                  </a:cubicBezTo>
                  <a:lnTo>
                    <a:pt x="130" y="77"/>
                  </a:lnTo>
                  <a:close/>
                  <a:moveTo>
                    <a:pt x="73" y="106"/>
                  </a:moveTo>
                  <a:cubicBezTo>
                    <a:pt x="55" y="106"/>
                    <a:pt x="40" y="91"/>
                    <a:pt x="40" y="72"/>
                  </a:cubicBezTo>
                  <a:cubicBezTo>
                    <a:pt x="40" y="54"/>
                    <a:pt x="55" y="39"/>
                    <a:pt x="74" y="39"/>
                  </a:cubicBezTo>
                  <a:cubicBezTo>
                    <a:pt x="92" y="39"/>
                    <a:pt x="107" y="54"/>
                    <a:pt x="107" y="73"/>
                  </a:cubicBezTo>
                  <a:cubicBezTo>
                    <a:pt x="107" y="91"/>
                    <a:pt x="92" y="106"/>
                    <a:pt x="73" y="10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党"/>
            <p:cNvSpPr txBox="1"/>
            <p:nvPr/>
          </p:nvSpPr>
          <p:spPr>
            <a:xfrm>
              <a:off x="6900613" y="2219354"/>
              <a:ext cx="2094585" cy="470257"/>
            </a:xfrm>
            <a:prstGeom prst="rect">
              <a:avLst/>
            </a:prstGeom>
            <a:noFill/>
            <a:ln>
              <a:noFill/>
            </a:ln>
            <a:effectLst>
              <a:innerShdw blurRad="63500" dist="50800" dir="16200000">
                <a:prstClr val="black">
                  <a:alpha val="50000"/>
                </a:prstClr>
              </a:innerShdw>
            </a:effectLst>
          </p:spPr>
          <p:txBody>
            <a:bodyPr wrap="square" rtlCol="0">
              <a:spAutoFit/>
            </a:bodyPr>
            <a:lstStyle/>
            <a:p>
              <a:pPr algn="ctr">
                <a:lnSpc>
                  <a:spcPct val="110000"/>
                </a:lnSpc>
              </a:pPr>
              <a:r>
                <a:rPr lang="zh-CN" altLang="en-US" sz="2400" b="1" dirty="0" smtClean="0">
                  <a:ln w="3175">
                    <a:noFill/>
                  </a:ln>
                  <a:gradFill>
                    <a:gsLst>
                      <a:gs pos="0">
                        <a:prstClr val="white"/>
                      </a:gs>
                      <a:gs pos="100000">
                        <a:prstClr val="white"/>
                      </a:gs>
                    </a:gsLst>
                    <a:lin ang="5400000" scaled="1"/>
                  </a:gradFill>
                  <a:latin typeface="微软雅黑" panose="020B0503020204020204" pitchFamily="34" charset="-122"/>
                  <a:ea typeface="微软雅黑" panose="020B0503020204020204" pitchFamily="34" charset="-122"/>
                  <a:cs typeface="方正苏新诗柳楷简体-yolan" panose="02000000000000000000" pitchFamily="2" charset="-122"/>
                </a:rPr>
                <a:t>加强沟通</a:t>
              </a:r>
              <a:endParaRPr lang="en-US" altLang="zh-CN" sz="2400" b="1" dirty="0">
                <a:ln w="3175">
                  <a:noFill/>
                </a:ln>
                <a:gradFill>
                  <a:gsLst>
                    <a:gs pos="0">
                      <a:prstClr val="white"/>
                    </a:gs>
                    <a:gs pos="100000">
                      <a:prstClr val="white"/>
                    </a:gs>
                  </a:gsLst>
                  <a:lin ang="5400000" scaled="1"/>
                </a:gradFill>
                <a:latin typeface="微软雅黑" panose="020B0503020204020204" pitchFamily="34" charset="-122"/>
                <a:ea typeface="微软雅黑" panose="020B0503020204020204" pitchFamily="34" charset="-122"/>
                <a:cs typeface="方正苏新诗柳楷简体-yolan" panose="02000000000000000000" pitchFamily="2" charset="-122"/>
              </a:endParaRPr>
            </a:p>
          </p:txBody>
        </p:sp>
      </p:grpSp>
      <p:grpSp>
        <p:nvGrpSpPr>
          <p:cNvPr id="23" name="组合 22"/>
          <p:cNvGrpSpPr/>
          <p:nvPr/>
        </p:nvGrpSpPr>
        <p:grpSpPr>
          <a:xfrm>
            <a:off x="1869923" y="4392842"/>
            <a:ext cx="3009377" cy="1037589"/>
            <a:chOff x="2174724" y="4392842"/>
            <a:chExt cx="3009377" cy="1037589"/>
          </a:xfrm>
        </p:grpSpPr>
        <p:sp>
          <p:nvSpPr>
            <p:cNvPr id="24" name="矩形 23"/>
            <p:cNvSpPr/>
            <p:nvPr/>
          </p:nvSpPr>
          <p:spPr>
            <a:xfrm>
              <a:off x="4266186" y="4392842"/>
              <a:ext cx="917915" cy="784427"/>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Freeform 7"/>
            <p:cNvSpPr>
              <a:spLocks/>
            </p:cNvSpPr>
            <p:nvPr/>
          </p:nvSpPr>
          <p:spPr bwMode="auto">
            <a:xfrm>
              <a:off x="2174724" y="4392842"/>
              <a:ext cx="2161884" cy="1037589"/>
            </a:xfrm>
            <a:custGeom>
              <a:avLst/>
              <a:gdLst>
                <a:gd name="T0" fmla="*/ 486 w 486"/>
                <a:gd name="T1" fmla="*/ 0 h 349"/>
                <a:gd name="T2" fmla="*/ 30 w 486"/>
                <a:gd name="T3" fmla="*/ 0 h 349"/>
                <a:gd name="T4" fmla="*/ 0 w 486"/>
                <a:gd name="T5" fmla="*/ 30 h 349"/>
                <a:gd name="T6" fmla="*/ 0 w 486"/>
                <a:gd name="T7" fmla="*/ 197 h 349"/>
                <a:gd name="T8" fmla="*/ 21 w 486"/>
                <a:gd name="T9" fmla="*/ 247 h 349"/>
                <a:gd name="T10" fmla="*/ 123 w 486"/>
                <a:gd name="T11" fmla="*/ 349 h 349"/>
                <a:gd name="T12" fmla="*/ 116 w 486"/>
                <a:gd name="T13" fmla="*/ 281 h 349"/>
                <a:gd name="T14" fmla="*/ 116 w 486"/>
                <a:gd name="T15" fmla="*/ 279 h 349"/>
                <a:gd name="T16" fmla="*/ 132 w 486"/>
                <a:gd name="T17" fmla="*/ 263 h 349"/>
                <a:gd name="T18" fmla="*/ 486 w 486"/>
                <a:gd name="T19" fmla="*/ 263 h 349"/>
                <a:gd name="T20" fmla="*/ 486 w 486"/>
                <a:gd name="T21"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349">
                  <a:moveTo>
                    <a:pt x="486" y="0"/>
                  </a:moveTo>
                  <a:cubicBezTo>
                    <a:pt x="30" y="0"/>
                    <a:pt x="30" y="0"/>
                    <a:pt x="30" y="0"/>
                  </a:cubicBezTo>
                  <a:cubicBezTo>
                    <a:pt x="14" y="0"/>
                    <a:pt x="0" y="14"/>
                    <a:pt x="0" y="30"/>
                  </a:cubicBezTo>
                  <a:cubicBezTo>
                    <a:pt x="0" y="197"/>
                    <a:pt x="0" y="197"/>
                    <a:pt x="0" y="197"/>
                  </a:cubicBezTo>
                  <a:cubicBezTo>
                    <a:pt x="0" y="213"/>
                    <a:pt x="10" y="236"/>
                    <a:pt x="21" y="247"/>
                  </a:cubicBezTo>
                  <a:cubicBezTo>
                    <a:pt x="123" y="349"/>
                    <a:pt x="123" y="349"/>
                    <a:pt x="123" y="349"/>
                  </a:cubicBezTo>
                  <a:cubicBezTo>
                    <a:pt x="116" y="281"/>
                    <a:pt x="116" y="281"/>
                    <a:pt x="116" y="281"/>
                  </a:cubicBezTo>
                  <a:cubicBezTo>
                    <a:pt x="116" y="280"/>
                    <a:pt x="116" y="280"/>
                    <a:pt x="116" y="279"/>
                  </a:cubicBezTo>
                  <a:cubicBezTo>
                    <a:pt x="116" y="270"/>
                    <a:pt x="123" y="263"/>
                    <a:pt x="132" y="263"/>
                  </a:cubicBezTo>
                  <a:cubicBezTo>
                    <a:pt x="486" y="263"/>
                    <a:pt x="486" y="263"/>
                    <a:pt x="486" y="263"/>
                  </a:cubicBezTo>
                  <a:cubicBezTo>
                    <a:pt x="486" y="0"/>
                    <a:pt x="486" y="0"/>
                    <a:pt x="486" y="0"/>
                  </a:cubicBezTo>
                </a:path>
              </a:pathLst>
            </a:cu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8"/>
            <p:cNvSpPr>
              <a:spLocks noEditPoints="1"/>
            </p:cNvSpPr>
            <p:nvPr/>
          </p:nvSpPr>
          <p:spPr bwMode="auto">
            <a:xfrm>
              <a:off x="4522918" y="4586034"/>
              <a:ext cx="474872" cy="418855"/>
            </a:xfrm>
            <a:custGeom>
              <a:avLst/>
              <a:gdLst>
                <a:gd name="T0" fmla="*/ 83 w 160"/>
                <a:gd name="T1" fmla="*/ 40 h 141"/>
                <a:gd name="T2" fmla="*/ 78 w 160"/>
                <a:gd name="T3" fmla="*/ 40 h 141"/>
                <a:gd name="T4" fmla="*/ 34 w 160"/>
                <a:gd name="T5" fmla="*/ 84 h 141"/>
                <a:gd name="T6" fmla="*/ 31 w 160"/>
                <a:gd name="T7" fmla="*/ 90 h 141"/>
                <a:gd name="T8" fmla="*/ 31 w 160"/>
                <a:gd name="T9" fmla="*/ 138 h 141"/>
                <a:gd name="T10" fmla="*/ 35 w 160"/>
                <a:gd name="T11" fmla="*/ 141 h 141"/>
                <a:gd name="T12" fmla="*/ 60 w 160"/>
                <a:gd name="T13" fmla="*/ 141 h 141"/>
                <a:gd name="T14" fmla="*/ 64 w 160"/>
                <a:gd name="T15" fmla="*/ 138 h 141"/>
                <a:gd name="T16" fmla="*/ 64 w 160"/>
                <a:gd name="T17" fmla="*/ 104 h 141"/>
                <a:gd name="T18" fmla="*/ 68 w 160"/>
                <a:gd name="T19" fmla="*/ 100 h 141"/>
                <a:gd name="T20" fmla="*/ 93 w 160"/>
                <a:gd name="T21" fmla="*/ 100 h 141"/>
                <a:gd name="T22" fmla="*/ 97 w 160"/>
                <a:gd name="T23" fmla="*/ 104 h 141"/>
                <a:gd name="T24" fmla="*/ 97 w 160"/>
                <a:gd name="T25" fmla="*/ 138 h 141"/>
                <a:gd name="T26" fmla="*/ 101 w 160"/>
                <a:gd name="T27" fmla="*/ 141 h 141"/>
                <a:gd name="T28" fmla="*/ 124 w 160"/>
                <a:gd name="T29" fmla="*/ 141 h 141"/>
                <a:gd name="T30" fmla="*/ 128 w 160"/>
                <a:gd name="T31" fmla="*/ 138 h 141"/>
                <a:gd name="T32" fmla="*/ 128 w 160"/>
                <a:gd name="T33" fmla="*/ 88 h 141"/>
                <a:gd name="T34" fmla="*/ 125 w 160"/>
                <a:gd name="T35" fmla="*/ 82 h 141"/>
                <a:gd name="T36" fmla="*/ 83 w 160"/>
                <a:gd name="T37" fmla="*/ 40 h 141"/>
                <a:gd name="T38" fmla="*/ 159 w 160"/>
                <a:gd name="T39" fmla="*/ 77 h 141"/>
                <a:gd name="T40" fmla="*/ 128 w 160"/>
                <a:gd name="T41" fmla="*/ 46 h 141"/>
                <a:gd name="T42" fmla="*/ 128 w 160"/>
                <a:gd name="T43" fmla="*/ 12 h 141"/>
                <a:gd name="T44" fmla="*/ 124 w 160"/>
                <a:gd name="T45" fmla="*/ 8 h 141"/>
                <a:gd name="T46" fmla="*/ 110 w 160"/>
                <a:gd name="T47" fmla="*/ 8 h 141"/>
                <a:gd name="T48" fmla="*/ 107 w 160"/>
                <a:gd name="T49" fmla="*/ 12 h 141"/>
                <a:gd name="T50" fmla="*/ 107 w 160"/>
                <a:gd name="T51" fmla="*/ 25 h 141"/>
                <a:gd name="T52" fmla="*/ 96 w 160"/>
                <a:gd name="T53" fmla="*/ 15 h 141"/>
                <a:gd name="T54" fmla="*/ 91 w 160"/>
                <a:gd name="T55" fmla="*/ 10 h 141"/>
                <a:gd name="T56" fmla="*/ 83 w 160"/>
                <a:gd name="T57" fmla="*/ 1 h 141"/>
                <a:gd name="T58" fmla="*/ 78 w 160"/>
                <a:gd name="T59" fmla="*/ 1 h 141"/>
                <a:gd name="T60" fmla="*/ 69 w 160"/>
                <a:gd name="T61" fmla="*/ 10 h 141"/>
                <a:gd name="T62" fmla="*/ 64 w 160"/>
                <a:gd name="T63" fmla="*/ 15 h 141"/>
                <a:gd name="T64" fmla="*/ 2 w 160"/>
                <a:gd name="T65" fmla="*/ 77 h 141"/>
                <a:gd name="T66" fmla="*/ 2 w 160"/>
                <a:gd name="T67" fmla="*/ 83 h 141"/>
                <a:gd name="T68" fmla="*/ 10 w 160"/>
                <a:gd name="T69" fmla="*/ 91 h 141"/>
                <a:gd name="T70" fmla="*/ 15 w 160"/>
                <a:gd name="T71" fmla="*/ 91 h 141"/>
                <a:gd name="T72" fmla="*/ 78 w 160"/>
                <a:gd name="T73" fmla="*/ 29 h 141"/>
                <a:gd name="T74" fmla="*/ 83 w 160"/>
                <a:gd name="T75" fmla="*/ 29 h 141"/>
                <a:gd name="T76" fmla="*/ 145 w 160"/>
                <a:gd name="T77" fmla="*/ 91 h 141"/>
                <a:gd name="T78" fmla="*/ 151 w 160"/>
                <a:gd name="T79" fmla="*/ 91 h 141"/>
                <a:gd name="T80" fmla="*/ 159 w 160"/>
                <a:gd name="T81" fmla="*/ 83 h 141"/>
                <a:gd name="T82" fmla="*/ 159 w 160"/>
                <a:gd name="T83" fmla="*/ 7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141">
                  <a:moveTo>
                    <a:pt x="83" y="40"/>
                  </a:moveTo>
                  <a:cubicBezTo>
                    <a:pt x="82" y="38"/>
                    <a:pt x="79" y="38"/>
                    <a:pt x="78" y="40"/>
                  </a:cubicBezTo>
                  <a:cubicBezTo>
                    <a:pt x="34" y="84"/>
                    <a:pt x="34" y="84"/>
                    <a:pt x="34" y="84"/>
                  </a:cubicBezTo>
                  <a:cubicBezTo>
                    <a:pt x="33" y="85"/>
                    <a:pt x="31" y="88"/>
                    <a:pt x="31" y="90"/>
                  </a:cubicBezTo>
                  <a:cubicBezTo>
                    <a:pt x="31" y="138"/>
                    <a:pt x="31" y="138"/>
                    <a:pt x="31" y="138"/>
                  </a:cubicBezTo>
                  <a:cubicBezTo>
                    <a:pt x="31" y="140"/>
                    <a:pt x="33" y="141"/>
                    <a:pt x="35" y="141"/>
                  </a:cubicBezTo>
                  <a:cubicBezTo>
                    <a:pt x="60" y="141"/>
                    <a:pt x="60" y="141"/>
                    <a:pt x="60" y="141"/>
                  </a:cubicBezTo>
                  <a:cubicBezTo>
                    <a:pt x="62" y="141"/>
                    <a:pt x="64" y="140"/>
                    <a:pt x="64" y="138"/>
                  </a:cubicBezTo>
                  <a:cubicBezTo>
                    <a:pt x="64" y="104"/>
                    <a:pt x="64" y="104"/>
                    <a:pt x="64" y="104"/>
                  </a:cubicBezTo>
                  <a:cubicBezTo>
                    <a:pt x="64" y="102"/>
                    <a:pt x="66" y="100"/>
                    <a:pt x="68" y="100"/>
                  </a:cubicBezTo>
                  <a:cubicBezTo>
                    <a:pt x="93" y="100"/>
                    <a:pt x="93" y="100"/>
                    <a:pt x="93" y="100"/>
                  </a:cubicBezTo>
                  <a:cubicBezTo>
                    <a:pt x="95" y="100"/>
                    <a:pt x="97" y="102"/>
                    <a:pt x="97" y="104"/>
                  </a:cubicBezTo>
                  <a:cubicBezTo>
                    <a:pt x="97" y="138"/>
                    <a:pt x="97" y="138"/>
                    <a:pt x="97" y="138"/>
                  </a:cubicBezTo>
                  <a:cubicBezTo>
                    <a:pt x="97" y="140"/>
                    <a:pt x="99" y="141"/>
                    <a:pt x="101" y="141"/>
                  </a:cubicBezTo>
                  <a:cubicBezTo>
                    <a:pt x="124" y="141"/>
                    <a:pt x="124" y="141"/>
                    <a:pt x="124" y="141"/>
                  </a:cubicBezTo>
                  <a:cubicBezTo>
                    <a:pt x="126" y="141"/>
                    <a:pt x="128" y="140"/>
                    <a:pt x="128" y="138"/>
                  </a:cubicBezTo>
                  <a:cubicBezTo>
                    <a:pt x="128" y="88"/>
                    <a:pt x="128" y="88"/>
                    <a:pt x="128" y="88"/>
                  </a:cubicBezTo>
                  <a:cubicBezTo>
                    <a:pt x="128" y="86"/>
                    <a:pt x="127" y="83"/>
                    <a:pt x="125" y="82"/>
                  </a:cubicBezTo>
                  <a:lnTo>
                    <a:pt x="83" y="40"/>
                  </a:lnTo>
                  <a:close/>
                  <a:moveTo>
                    <a:pt x="159" y="77"/>
                  </a:moveTo>
                  <a:cubicBezTo>
                    <a:pt x="128" y="46"/>
                    <a:pt x="128" y="46"/>
                    <a:pt x="128" y="46"/>
                  </a:cubicBezTo>
                  <a:cubicBezTo>
                    <a:pt x="128" y="12"/>
                    <a:pt x="128" y="12"/>
                    <a:pt x="128" y="12"/>
                  </a:cubicBezTo>
                  <a:cubicBezTo>
                    <a:pt x="128" y="9"/>
                    <a:pt x="126" y="8"/>
                    <a:pt x="124" y="8"/>
                  </a:cubicBezTo>
                  <a:cubicBezTo>
                    <a:pt x="110" y="8"/>
                    <a:pt x="110" y="8"/>
                    <a:pt x="110" y="8"/>
                  </a:cubicBezTo>
                  <a:cubicBezTo>
                    <a:pt x="108" y="8"/>
                    <a:pt x="107" y="9"/>
                    <a:pt x="107" y="12"/>
                  </a:cubicBezTo>
                  <a:cubicBezTo>
                    <a:pt x="107" y="25"/>
                    <a:pt x="107" y="25"/>
                    <a:pt x="107" y="25"/>
                  </a:cubicBezTo>
                  <a:cubicBezTo>
                    <a:pt x="96" y="15"/>
                    <a:pt x="96" y="15"/>
                    <a:pt x="96" y="15"/>
                  </a:cubicBezTo>
                  <a:cubicBezTo>
                    <a:pt x="95" y="14"/>
                    <a:pt x="93" y="11"/>
                    <a:pt x="91" y="10"/>
                  </a:cubicBezTo>
                  <a:cubicBezTo>
                    <a:pt x="83" y="1"/>
                    <a:pt x="83" y="1"/>
                    <a:pt x="83" y="1"/>
                  </a:cubicBezTo>
                  <a:cubicBezTo>
                    <a:pt x="81" y="0"/>
                    <a:pt x="79" y="0"/>
                    <a:pt x="78" y="1"/>
                  </a:cubicBezTo>
                  <a:cubicBezTo>
                    <a:pt x="69" y="10"/>
                    <a:pt x="69" y="10"/>
                    <a:pt x="69" y="10"/>
                  </a:cubicBezTo>
                  <a:cubicBezTo>
                    <a:pt x="68" y="11"/>
                    <a:pt x="66" y="14"/>
                    <a:pt x="64" y="15"/>
                  </a:cubicBezTo>
                  <a:cubicBezTo>
                    <a:pt x="2" y="77"/>
                    <a:pt x="2" y="77"/>
                    <a:pt x="2" y="77"/>
                  </a:cubicBezTo>
                  <a:cubicBezTo>
                    <a:pt x="0" y="79"/>
                    <a:pt x="0" y="81"/>
                    <a:pt x="2" y="83"/>
                  </a:cubicBezTo>
                  <a:cubicBezTo>
                    <a:pt x="10" y="91"/>
                    <a:pt x="10" y="91"/>
                    <a:pt x="10" y="91"/>
                  </a:cubicBezTo>
                  <a:cubicBezTo>
                    <a:pt x="11" y="92"/>
                    <a:pt x="14" y="92"/>
                    <a:pt x="15" y="91"/>
                  </a:cubicBezTo>
                  <a:cubicBezTo>
                    <a:pt x="78" y="29"/>
                    <a:pt x="78" y="29"/>
                    <a:pt x="78" y="29"/>
                  </a:cubicBezTo>
                  <a:cubicBezTo>
                    <a:pt x="79" y="27"/>
                    <a:pt x="81" y="27"/>
                    <a:pt x="83" y="29"/>
                  </a:cubicBezTo>
                  <a:cubicBezTo>
                    <a:pt x="145" y="91"/>
                    <a:pt x="145" y="91"/>
                    <a:pt x="145" y="91"/>
                  </a:cubicBezTo>
                  <a:cubicBezTo>
                    <a:pt x="147" y="92"/>
                    <a:pt x="149" y="92"/>
                    <a:pt x="151" y="91"/>
                  </a:cubicBezTo>
                  <a:cubicBezTo>
                    <a:pt x="159" y="83"/>
                    <a:pt x="159" y="83"/>
                    <a:pt x="159" y="83"/>
                  </a:cubicBezTo>
                  <a:cubicBezTo>
                    <a:pt x="160" y="81"/>
                    <a:pt x="160" y="79"/>
                    <a:pt x="159" y="7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党"/>
            <p:cNvSpPr txBox="1"/>
            <p:nvPr/>
          </p:nvSpPr>
          <p:spPr>
            <a:xfrm>
              <a:off x="2212741" y="4539361"/>
              <a:ext cx="2094585" cy="470257"/>
            </a:xfrm>
            <a:prstGeom prst="rect">
              <a:avLst/>
            </a:prstGeom>
            <a:noFill/>
            <a:ln>
              <a:noFill/>
            </a:ln>
            <a:effectLst>
              <a:innerShdw blurRad="63500" dist="50800" dir="16200000">
                <a:prstClr val="black">
                  <a:alpha val="50000"/>
                </a:prstClr>
              </a:innerShdw>
            </a:effectLst>
          </p:spPr>
          <p:txBody>
            <a:bodyPr wrap="square" rtlCol="0">
              <a:spAutoFit/>
            </a:bodyPr>
            <a:lstStyle/>
            <a:p>
              <a:pPr algn="ctr">
                <a:lnSpc>
                  <a:spcPct val="110000"/>
                </a:lnSpc>
              </a:pPr>
              <a:r>
                <a:rPr lang="zh-CN" altLang="en-US" sz="2400" b="1" dirty="0" smtClean="0">
                  <a:ln w="3175">
                    <a:noFill/>
                  </a:ln>
                  <a:gradFill>
                    <a:gsLst>
                      <a:gs pos="0">
                        <a:prstClr val="white"/>
                      </a:gs>
                      <a:gs pos="100000">
                        <a:prstClr val="white"/>
                      </a:gs>
                    </a:gsLst>
                    <a:lin ang="5400000" scaled="1"/>
                  </a:gradFill>
                  <a:latin typeface="微软雅黑" panose="020B0503020204020204" pitchFamily="34" charset="-122"/>
                  <a:ea typeface="微软雅黑" panose="020B0503020204020204" pitchFamily="34" charset="-122"/>
                  <a:cs typeface="方正苏新诗柳楷简体-yolan" panose="02000000000000000000" pitchFamily="2" charset="-122"/>
                </a:rPr>
                <a:t>强化管理</a:t>
              </a:r>
              <a:endParaRPr lang="en-US" altLang="zh-CN" sz="2400" b="1" dirty="0">
                <a:ln w="3175">
                  <a:noFill/>
                </a:ln>
                <a:gradFill>
                  <a:gsLst>
                    <a:gs pos="0">
                      <a:prstClr val="white"/>
                    </a:gs>
                    <a:gs pos="100000">
                      <a:prstClr val="white"/>
                    </a:gs>
                  </a:gsLst>
                  <a:lin ang="5400000" scaled="1"/>
                </a:gradFill>
                <a:latin typeface="微软雅黑" panose="020B0503020204020204" pitchFamily="34" charset="-122"/>
                <a:ea typeface="微软雅黑" panose="020B0503020204020204" pitchFamily="34" charset="-122"/>
                <a:cs typeface="方正苏新诗柳楷简体-yolan" panose="02000000000000000000" pitchFamily="2" charset="-122"/>
              </a:endParaRPr>
            </a:p>
          </p:txBody>
        </p:sp>
      </p:grpSp>
      <p:grpSp>
        <p:nvGrpSpPr>
          <p:cNvPr id="28" name="组合 27"/>
          <p:cNvGrpSpPr/>
          <p:nvPr/>
        </p:nvGrpSpPr>
        <p:grpSpPr>
          <a:xfrm>
            <a:off x="7148367" y="4392842"/>
            <a:ext cx="3009377" cy="1037589"/>
            <a:chOff x="6801999" y="4392842"/>
            <a:chExt cx="3009377" cy="1037589"/>
          </a:xfrm>
        </p:grpSpPr>
        <p:sp>
          <p:nvSpPr>
            <p:cNvPr id="29" name="矩形 28"/>
            <p:cNvSpPr/>
            <p:nvPr/>
          </p:nvSpPr>
          <p:spPr>
            <a:xfrm>
              <a:off x="8893461" y="4392842"/>
              <a:ext cx="917915" cy="784427"/>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Freeform 7"/>
            <p:cNvSpPr>
              <a:spLocks/>
            </p:cNvSpPr>
            <p:nvPr/>
          </p:nvSpPr>
          <p:spPr bwMode="auto">
            <a:xfrm>
              <a:off x="6801999" y="4392842"/>
              <a:ext cx="2161884" cy="1037589"/>
            </a:xfrm>
            <a:custGeom>
              <a:avLst/>
              <a:gdLst>
                <a:gd name="T0" fmla="*/ 486 w 486"/>
                <a:gd name="T1" fmla="*/ 0 h 349"/>
                <a:gd name="T2" fmla="*/ 30 w 486"/>
                <a:gd name="T3" fmla="*/ 0 h 349"/>
                <a:gd name="T4" fmla="*/ 0 w 486"/>
                <a:gd name="T5" fmla="*/ 30 h 349"/>
                <a:gd name="T6" fmla="*/ 0 w 486"/>
                <a:gd name="T7" fmla="*/ 197 h 349"/>
                <a:gd name="T8" fmla="*/ 21 w 486"/>
                <a:gd name="T9" fmla="*/ 247 h 349"/>
                <a:gd name="T10" fmla="*/ 123 w 486"/>
                <a:gd name="T11" fmla="*/ 349 h 349"/>
                <a:gd name="T12" fmla="*/ 116 w 486"/>
                <a:gd name="T13" fmla="*/ 281 h 349"/>
                <a:gd name="T14" fmla="*/ 116 w 486"/>
                <a:gd name="T15" fmla="*/ 279 h 349"/>
                <a:gd name="T16" fmla="*/ 132 w 486"/>
                <a:gd name="T17" fmla="*/ 263 h 349"/>
                <a:gd name="T18" fmla="*/ 486 w 486"/>
                <a:gd name="T19" fmla="*/ 263 h 349"/>
                <a:gd name="T20" fmla="*/ 486 w 486"/>
                <a:gd name="T21" fmla="*/ 0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349">
                  <a:moveTo>
                    <a:pt x="486" y="0"/>
                  </a:moveTo>
                  <a:cubicBezTo>
                    <a:pt x="30" y="0"/>
                    <a:pt x="30" y="0"/>
                    <a:pt x="30" y="0"/>
                  </a:cubicBezTo>
                  <a:cubicBezTo>
                    <a:pt x="14" y="0"/>
                    <a:pt x="0" y="14"/>
                    <a:pt x="0" y="30"/>
                  </a:cubicBezTo>
                  <a:cubicBezTo>
                    <a:pt x="0" y="197"/>
                    <a:pt x="0" y="197"/>
                    <a:pt x="0" y="197"/>
                  </a:cubicBezTo>
                  <a:cubicBezTo>
                    <a:pt x="0" y="213"/>
                    <a:pt x="10" y="236"/>
                    <a:pt x="21" y="247"/>
                  </a:cubicBezTo>
                  <a:cubicBezTo>
                    <a:pt x="123" y="349"/>
                    <a:pt x="123" y="349"/>
                    <a:pt x="123" y="349"/>
                  </a:cubicBezTo>
                  <a:cubicBezTo>
                    <a:pt x="116" y="281"/>
                    <a:pt x="116" y="281"/>
                    <a:pt x="116" y="281"/>
                  </a:cubicBezTo>
                  <a:cubicBezTo>
                    <a:pt x="116" y="280"/>
                    <a:pt x="116" y="280"/>
                    <a:pt x="116" y="279"/>
                  </a:cubicBezTo>
                  <a:cubicBezTo>
                    <a:pt x="116" y="270"/>
                    <a:pt x="123" y="263"/>
                    <a:pt x="132" y="263"/>
                  </a:cubicBezTo>
                  <a:cubicBezTo>
                    <a:pt x="486" y="263"/>
                    <a:pt x="486" y="263"/>
                    <a:pt x="486" y="263"/>
                  </a:cubicBezTo>
                  <a:cubicBezTo>
                    <a:pt x="486" y="0"/>
                    <a:pt x="486" y="0"/>
                    <a:pt x="486" y="0"/>
                  </a:cubicBezTo>
                </a:path>
              </a:pathLst>
            </a:custGeom>
            <a:solidFill>
              <a:srgbClr val="8DC22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5"/>
            <p:cNvSpPr>
              <a:spLocks noEditPoints="1"/>
            </p:cNvSpPr>
            <p:nvPr/>
          </p:nvSpPr>
          <p:spPr bwMode="auto">
            <a:xfrm>
              <a:off x="9255795" y="4564960"/>
              <a:ext cx="299182" cy="448137"/>
            </a:xfrm>
            <a:custGeom>
              <a:avLst/>
              <a:gdLst>
                <a:gd name="T0" fmla="*/ 0 w 101"/>
                <a:gd name="T1" fmla="*/ 51 h 151"/>
                <a:gd name="T2" fmla="*/ 51 w 101"/>
                <a:gd name="T3" fmla="*/ 0 h 151"/>
                <a:gd name="T4" fmla="*/ 101 w 101"/>
                <a:gd name="T5" fmla="*/ 51 h 151"/>
                <a:gd name="T6" fmla="*/ 51 w 101"/>
                <a:gd name="T7" fmla="*/ 151 h 151"/>
                <a:gd name="T8" fmla="*/ 0 w 101"/>
                <a:gd name="T9" fmla="*/ 51 h 151"/>
                <a:gd name="T10" fmla="*/ 12 w 101"/>
                <a:gd name="T11" fmla="*/ 50 h 151"/>
                <a:gd name="T12" fmla="*/ 51 w 101"/>
                <a:gd name="T13" fmla="*/ 90 h 151"/>
                <a:gd name="T14" fmla="*/ 91 w 101"/>
                <a:gd name="T15" fmla="*/ 50 h 151"/>
                <a:gd name="T16" fmla="*/ 51 w 101"/>
                <a:gd name="T17" fmla="*/ 10 h 151"/>
                <a:gd name="T18" fmla="*/ 12 w 101"/>
                <a:gd name="T19" fmla="*/ 50 h 151"/>
                <a:gd name="T20" fmla="*/ 16 w 101"/>
                <a:gd name="T21" fmla="*/ 50 h 151"/>
                <a:gd name="T22" fmla="*/ 51 w 101"/>
                <a:gd name="T23" fmla="*/ 85 h 151"/>
                <a:gd name="T24" fmla="*/ 86 w 101"/>
                <a:gd name="T25" fmla="*/ 50 h 151"/>
                <a:gd name="T26" fmla="*/ 51 w 101"/>
                <a:gd name="T27" fmla="*/ 15 h 151"/>
                <a:gd name="T28" fmla="*/ 16 w 101"/>
                <a:gd name="T29" fmla="*/ 50 h 151"/>
                <a:gd name="T30" fmla="*/ 18 w 101"/>
                <a:gd name="T31" fmla="*/ 50 h 151"/>
                <a:gd name="T32" fmla="*/ 51 w 101"/>
                <a:gd name="T33" fmla="*/ 17 h 151"/>
                <a:gd name="T34" fmla="*/ 85 w 101"/>
                <a:gd name="T35" fmla="*/ 50 h 151"/>
                <a:gd name="T36" fmla="*/ 51 w 101"/>
                <a:gd name="T37" fmla="*/ 83 h 151"/>
                <a:gd name="T38" fmla="*/ 18 w 101"/>
                <a:gd name="T39" fmla="*/ 5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1" h="151">
                  <a:moveTo>
                    <a:pt x="0" y="51"/>
                  </a:moveTo>
                  <a:cubicBezTo>
                    <a:pt x="0" y="24"/>
                    <a:pt x="19" y="0"/>
                    <a:pt x="51" y="0"/>
                  </a:cubicBezTo>
                  <a:cubicBezTo>
                    <a:pt x="82" y="0"/>
                    <a:pt x="101" y="24"/>
                    <a:pt x="101" y="51"/>
                  </a:cubicBezTo>
                  <a:cubicBezTo>
                    <a:pt x="101" y="95"/>
                    <a:pt x="54" y="151"/>
                    <a:pt x="51" y="151"/>
                  </a:cubicBezTo>
                  <a:cubicBezTo>
                    <a:pt x="48" y="151"/>
                    <a:pt x="0" y="95"/>
                    <a:pt x="0" y="51"/>
                  </a:cubicBezTo>
                  <a:close/>
                  <a:moveTo>
                    <a:pt x="12" y="50"/>
                  </a:moveTo>
                  <a:cubicBezTo>
                    <a:pt x="12" y="72"/>
                    <a:pt x="29" y="90"/>
                    <a:pt x="51" y="90"/>
                  </a:cubicBezTo>
                  <a:cubicBezTo>
                    <a:pt x="73" y="90"/>
                    <a:pt x="91" y="72"/>
                    <a:pt x="91" y="50"/>
                  </a:cubicBezTo>
                  <a:cubicBezTo>
                    <a:pt x="91" y="28"/>
                    <a:pt x="73" y="10"/>
                    <a:pt x="51" y="10"/>
                  </a:cubicBezTo>
                  <a:cubicBezTo>
                    <a:pt x="29" y="10"/>
                    <a:pt x="12" y="28"/>
                    <a:pt x="12" y="50"/>
                  </a:cubicBezTo>
                  <a:close/>
                  <a:moveTo>
                    <a:pt x="16" y="50"/>
                  </a:moveTo>
                  <a:cubicBezTo>
                    <a:pt x="16" y="69"/>
                    <a:pt x="32" y="85"/>
                    <a:pt x="51" y="85"/>
                  </a:cubicBezTo>
                  <a:cubicBezTo>
                    <a:pt x="71" y="85"/>
                    <a:pt x="86" y="69"/>
                    <a:pt x="86" y="50"/>
                  </a:cubicBezTo>
                  <a:cubicBezTo>
                    <a:pt x="86" y="30"/>
                    <a:pt x="71" y="15"/>
                    <a:pt x="51" y="15"/>
                  </a:cubicBezTo>
                  <a:cubicBezTo>
                    <a:pt x="32" y="15"/>
                    <a:pt x="16" y="30"/>
                    <a:pt x="16" y="50"/>
                  </a:cubicBezTo>
                  <a:close/>
                  <a:moveTo>
                    <a:pt x="18" y="50"/>
                  </a:moveTo>
                  <a:cubicBezTo>
                    <a:pt x="18" y="31"/>
                    <a:pt x="33" y="17"/>
                    <a:pt x="51" y="17"/>
                  </a:cubicBezTo>
                  <a:cubicBezTo>
                    <a:pt x="70" y="17"/>
                    <a:pt x="85" y="31"/>
                    <a:pt x="85" y="50"/>
                  </a:cubicBezTo>
                  <a:cubicBezTo>
                    <a:pt x="85" y="68"/>
                    <a:pt x="70" y="83"/>
                    <a:pt x="51" y="83"/>
                  </a:cubicBezTo>
                  <a:cubicBezTo>
                    <a:pt x="33" y="83"/>
                    <a:pt x="18" y="68"/>
                    <a:pt x="18" y="5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党"/>
            <p:cNvSpPr txBox="1"/>
            <p:nvPr/>
          </p:nvSpPr>
          <p:spPr>
            <a:xfrm>
              <a:off x="6900613" y="4539361"/>
              <a:ext cx="2094585" cy="470257"/>
            </a:xfrm>
            <a:prstGeom prst="rect">
              <a:avLst/>
            </a:prstGeom>
            <a:noFill/>
            <a:ln>
              <a:noFill/>
            </a:ln>
            <a:effectLst>
              <a:innerShdw blurRad="63500" dist="50800" dir="16200000">
                <a:prstClr val="black">
                  <a:alpha val="50000"/>
                </a:prstClr>
              </a:innerShdw>
            </a:effectLst>
          </p:spPr>
          <p:txBody>
            <a:bodyPr wrap="square" rtlCol="0">
              <a:spAutoFit/>
            </a:bodyPr>
            <a:lstStyle/>
            <a:p>
              <a:pPr algn="ctr">
                <a:lnSpc>
                  <a:spcPct val="110000"/>
                </a:lnSpc>
              </a:pPr>
              <a:r>
                <a:rPr lang="zh-CN" altLang="en-US" sz="2400" b="1" dirty="0" smtClean="0">
                  <a:ln w="3175">
                    <a:noFill/>
                  </a:ln>
                  <a:gradFill>
                    <a:gsLst>
                      <a:gs pos="0">
                        <a:prstClr val="white"/>
                      </a:gs>
                      <a:gs pos="100000">
                        <a:prstClr val="white"/>
                      </a:gs>
                    </a:gsLst>
                    <a:lin ang="5400000" scaled="1"/>
                  </a:gradFill>
                  <a:latin typeface="微软雅黑" panose="020B0503020204020204" pitchFamily="34" charset="-122"/>
                  <a:ea typeface="微软雅黑" panose="020B0503020204020204" pitchFamily="34" charset="-122"/>
                  <a:cs typeface="方正苏新诗柳楷简体-yolan" panose="02000000000000000000" pitchFamily="2" charset="-122"/>
                </a:rPr>
                <a:t>利用资源</a:t>
              </a:r>
              <a:endParaRPr lang="en-US" altLang="zh-CN" sz="2400" b="1" dirty="0">
                <a:ln w="3175">
                  <a:noFill/>
                </a:ln>
                <a:gradFill>
                  <a:gsLst>
                    <a:gs pos="0">
                      <a:prstClr val="white"/>
                    </a:gs>
                    <a:gs pos="100000">
                      <a:prstClr val="white"/>
                    </a:gs>
                  </a:gsLst>
                  <a:lin ang="5400000" scaled="1"/>
                </a:gradFill>
                <a:latin typeface="微软雅黑" panose="020B0503020204020204" pitchFamily="34" charset="-122"/>
                <a:ea typeface="微软雅黑" panose="020B0503020204020204" pitchFamily="34" charset="-122"/>
                <a:cs typeface="方正苏新诗柳楷简体-yolan" panose="02000000000000000000" pitchFamily="2" charset="-122"/>
              </a:endParaRPr>
            </a:p>
          </p:txBody>
        </p:sp>
      </p:grpSp>
      <p:sp>
        <p:nvSpPr>
          <p:cNvPr id="33" name="矩形 6"/>
          <p:cNvSpPr>
            <a:spLocks noChangeArrowheads="1"/>
          </p:cNvSpPr>
          <p:nvPr/>
        </p:nvSpPr>
        <p:spPr bwMode="auto">
          <a:xfrm>
            <a:off x="1869923" y="3133593"/>
            <a:ext cx="3571235" cy="6582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gn="just">
              <a:lnSpc>
                <a:spcPct val="120000"/>
              </a:lnSpc>
            </a:pPr>
            <a:r>
              <a:rPr lang="zh-CN" altLang="en-US" sz="1600" dirty="0" smtClean="0">
                <a:gradFill>
                  <a:gsLst>
                    <a:gs pos="100000">
                      <a:schemeClr val="tx1">
                        <a:lumMod val="85000"/>
                        <a:lumOff val="15000"/>
                      </a:schemeClr>
                    </a:gs>
                    <a:gs pos="0">
                      <a:schemeClr val="tx1">
                        <a:lumMod val="85000"/>
                        <a:lumOff val="15000"/>
                      </a:schemeClr>
                    </a:gs>
                  </a:gsLst>
                  <a:lin ang="0" scaled="0"/>
                </a:gradFill>
                <a:latin typeface="微软雅黑" panose="020B0503020204020204" pitchFamily="34" charset="-122"/>
                <a:ea typeface="微软雅黑" panose="020B0503020204020204" pitchFamily="34" charset="-122"/>
              </a:rPr>
              <a:t>亮亮图文旗舰店</a:t>
            </a:r>
            <a:r>
              <a:rPr lang="en-US" altLang="zh-CN" sz="1600" dirty="0" smtClean="0">
                <a:gradFill>
                  <a:gsLst>
                    <a:gs pos="100000">
                      <a:schemeClr val="tx1">
                        <a:lumMod val="85000"/>
                        <a:lumOff val="15000"/>
                      </a:schemeClr>
                    </a:gs>
                    <a:gs pos="0">
                      <a:schemeClr val="tx1">
                        <a:lumMod val="85000"/>
                        <a:lumOff val="15000"/>
                      </a:schemeClr>
                    </a:gs>
                  </a:gsLst>
                  <a:lin ang="0" scaled="0"/>
                </a:gradFill>
                <a:latin typeface="微软雅黑" panose="020B0503020204020204" pitchFamily="34" charset="-122"/>
                <a:ea typeface="微软雅黑" panose="020B0503020204020204" pitchFamily="34" charset="-122"/>
              </a:rPr>
              <a:t>https://liangliangtuwen.tmall.com</a:t>
            </a:r>
            <a:endParaRPr lang="zh-CN" altLang="en-US" sz="1600" dirty="0">
              <a:gradFill>
                <a:gsLst>
                  <a:gs pos="100000">
                    <a:schemeClr val="tx1">
                      <a:lumMod val="85000"/>
                      <a:lumOff val="15000"/>
                    </a:schemeClr>
                  </a:gs>
                  <a:gs pos="0">
                    <a:schemeClr val="tx1">
                      <a:lumMod val="85000"/>
                      <a:lumOff val="15000"/>
                    </a:schemeClr>
                  </a:gs>
                </a:gsLst>
                <a:lin ang="0" scaled="0"/>
              </a:gradFill>
              <a:latin typeface="微软雅黑" panose="020B0503020204020204" pitchFamily="34" charset="-122"/>
              <a:ea typeface="微软雅黑" panose="020B0503020204020204" pitchFamily="34" charset="-122"/>
            </a:endParaRPr>
          </a:p>
        </p:txBody>
      </p:sp>
      <p:sp>
        <p:nvSpPr>
          <p:cNvPr id="34" name="矩形 6"/>
          <p:cNvSpPr>
            <a:spLocks noChangeArrowheads="1"/>
          </p:cNvSpPr>
          <p:nvPr/>
        </p:nvSpPr>
        <p:spPr bwMode="auto">
          <a:xfrm>
            <a:off x="1869923" y="5547686"/>
            <a:ext cx="3571235" cy="6582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gn="just">
              <a:lnSpc>
                <a:spcPct val="120000"/>
              </a:lnSpc>
            </a:pPr>
            <a:r>
              <a:rPr lang="zh-CN" altLang="en-US" sz="1600" dirty="0">
                <a:gradFill>
                  <a:gsLst>
                    <a:gs pos="100000">
                      <a:schemeClr val="tx1">
                        <a:lumMod val="85000"/>
                        <a:lumOff val="15000"/>
                      </a:schemeClr>
                    </a:gs>
                    <a:gs pos="0">
                      <a:schemeClr val="tx1">
                        <a:lumMod val="85000"/>
                        <a:lumOff val="15000"/>
                      </a:schemeClr>
                    </a:gs>
                  </a:gsLst>
                  <a:lin ang="0" scaled="0"/>
                </a:gradFill>
                <a:latin typeface="微软雅黑" panose="020B0503020204020204" pitchFamily="34" charset="-122"/>
                <a:ea typeface="微软雅黑" panose="020B0503020204020204" pitchFamily="34" charset="-122"/>
              </a:rPr>
              <a:t>复制粘贴您需要的文字内容，单击添加文字内容，言简意赅不罗嗦。</a:t>
            </a:r>
          </a:p>
        </p:txBody>
      </p:sp>
      <p:sp>
        <p:nvSpPr>
          <p:cNvPr id="35" name="矩形 6"/>
          <p:cNvSpPr>
            <a:spLocks noChangeArrowheads="1"/>
          </p:cNvSpPr>
          <p:nvPr/>
        </p:nvSpPr>
        <p:spPr bwMode="auto">
          <a:xfrm>
            <a:off x="7021164" y="3133593"/>
            <a:ext cx="3571235" cy="6582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gn="just">
              <a:lnSpc>
                <a:spcPct val="120000"/>
              </a:lnSpc>
            </a:pPr>
            <a:r>
              <a:rPr lang="zh-CN" altLang="en-US" sz="1600" dirty="0">
                <a:gradFill>
                  <a:gsLst>
                    <a:gs pos="100000">
                      <a:schemeClr val="tx1">
                        <a:lumMod val="85000"/>
                        <a:lumOff val="15000"/>
                      </a:schemeClr>
                    </a:gs>
                    <a:gs pos="0">
                      <a:schemeClr val="tx1">
                        <a:lumMod val="85000"/>
                        <a:lumOff val="15000"/>
                      </a:schemeClr>
                    </a:gs>
                  </a:gsLst>
                  <a:lin ang="0" scaled="0"/>
                </a:gradFill>
                <a:latin typeface="微软雅黑" panose="020B0503020204020204" pitchFamily="34" charset="-122"/>
                <a:ea typeface="微软雅黑" panose="020B0503020204020204" pitchFamily="34" charset="-122"/>
              </a:rPr>
              <a:t>复制粘贴您需要的文字内容，单击添加文字内容，言简意赅不罗嗦。</a:t>
            </a:r>
          </a:p>
        </p:txBody>
      </p:sp>
      <p:sp>
        <p:nvSpPr>
          <p:cNvPr id="36" name="矩形 6"/>
          <p:cNvSpPr>
            <a:spLocks noChangeArrowheads="1"/>
          </p:cNvSpPr>
          <p:nvPr/>
        </p:nvSpPr>
        <p:spPr bwMode="auto">
          <a:xfrm>
            <a:off x="7021164" y="5552999"/>
            <a:ext cx="3571235" cy="6582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gn="just">
              <a:lnSpc>
                <a:spcPct val="120000"/>
              </a:lnSpc>
            </a:pPr>
            <a:r>
              <a:rPr lang="zh-CN" altLang="en-US" sz="1600" dirty="0">
                <a:gradFill>
                  <a:gsLst>
                    <a:gs pos="100000">
                      <a:schemeClr val="tx1">
                        <a:lumMod val="85000"/>
                        <a:lumOff val="15000"/>
                      </a:schemeClr>
                    </a:gs>
                    <a:gs pos="0">
                      <a:schemeClr val="tx1">
                        <a:lumMod val="85000"/>
                        <a:lumOff val="15000"/>
                      </a:schemeClr>
                    </a:gs>
                  </a:gsLst>
                  <a:lin ang="0" scaled="0"/>
                </a:gradFill>
                <a:latin typeface="微软雅黑" panose="020B0503020204020204" pitchFamily="34" charset="-122"/>
                <a:ea typeface="微软雅黑" panose="020B0503020204020204" pitchFamily="34" charset="-122"/>
              </a:rPr>
              <a:t>复制粘贴您需要的文字内容，单击添加文字内容，言简意赅不罗嗦。</a:t>
            </a:r>
          </a:p>
        </p:txBody>
      </p:sp>
    </p:spTree>
    <p:extLst>
      <p:ext uri="{BB962C8B-B14F-4D97-AF65-F5344CB8AC3E}">
        <p14:creationId xmlns:p14="http://schemas.microsoft.com/office/powerpoint/2010/main" xmlns="" val="1551434043"/>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0-#ppt_w/2"/>
                                          </p:val>
                                        </p:tav>
                                        <p:tav tm="100000">
                                          <p:val>
                                            <p:strVal val="#ppt_x"/>
                                          </p:val>
                                        </p:tav>
                                      </p:tavLst>
                                    </p:anim>
                                    <p:anim calcmode="lin" valueType="num">
                                      <p:cBhvr additive="base">
                                        <p:cTn id="12" dur="500" fill="hold"/>
                                        <p:tgtEl>
                                          <p:spTgt spid="2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1+#ppt_w/2"/>
                                          </p:val>
                                        </p:tav>
                                        <p:tav tm="100000">
                                          <p:val>
                                            <p:strVal val="#ppt_x"/>
                                          </p:val>
                                        </p:tav>
                                      </p:tavLst>
                                    </p:anim>
                                    <p:anim calcmode="lin" valueType="num">
                                      <p:cBhvr additive="base">
                                        <p:cTn id="16" dur="500" fill="hold"/>
                                        <p:tgtEl>
                                          <p:spTgt spid="17"/>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fill="hold"/>
                                        <p:tgtEl>
                                          <p:spTgt spid="28"/>
                                        </p:tgtEl>
                                        <p:attrNameLst>
                                          <p:attrName>ppt_x</p:attrName>
                                        </p:attrNameLst>
                                      </p:cBhvr>
                                      <p:tavLst>
                                        <p:tav tm="0">
                                          <p:val>
                                            <p:strVal val="1+#ppt_w/2"/>
                                          </p:val>
                                        </p:tav>
                                        <p:tav tm="100000">
                                          <p:val>
                                            <p:strVal val="#ppt_x"/>
                                          </p:val>
                                        </p:tav>
                                      </p:tavLst>
                                    </p:anim>
                                    <p:anim calcmode="lin" valueType="num">
                                      <p:cBhvr additive="base">
                                        <p:cTn id="20"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1000"/>
                                        <p:tgtEl>
                                          <p:spTgt spid="33"/>
                                        </p:tgtEl>
                                      </p:cBhvr>
                                    </p:animEffect>
                                    <p:anim calcmode="lin" valueType="num">
                                      <p:cBhvr>
                                        <p:cTn id="26" dur="1000" fill="hold"/>
                                        <p:tgtEl>
                                          <p:spTgt spid="33"/>
                                        </p:tgtEl>
                                        <p:attrNameLst>
                                          <p:attrName>ppt_x</p:attrName>
                                        </p:attrNameLst>
                                      </p:cBhvr>
                                      <p:tavLst>
                                        <p:tav tm="0">
                                          <p:val>
                                            <p:strVal val="#ppt_x"/>
                                          </p:val>
                                        </p:tav>
                                        <p:tav tm="100000">
                                          <p:val>
                                            <p:strVal val="#ppt_x"/>
                                          </p:val>
                                        </p:tav>
                                      </p:tavLst>
                                    </p:anim>
                                    <p:anim calcmode="lin" valueType="num">
                                      <p:cBhvr>
                                        <p:cTn id="27" dur="1000" fill="hold"/>
                                        <p:tgtEl>
                                          <p:spTgt spid="33"/>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fade">
                                      <p:cBhvr>
                                        <p:cTn id="30" dur="1000"/>
                                        <p:tgtEl>
                                          <p:spTgt spid="34"/>
                                        </p:tgtEl>
                                      </p:cBhvr>
                                    </p:animEffect>
                                    <p:anim calcmode="lin" valueType="num">
                                      <p:cBhvr>
                                        <p:cTn id="31" dur="1000" fill="hold"/>
                                        <p:tgtEl>
                                          <p:spTgt spid="34"/>
                                        </p:tgtEl>
                                        <p:attrNameLst>
                                          <p:attrName>ppt_x</p:attrName>
                                        </p:attrNameLst>
                                      </p:cBhvr>
                                      <p:tavLst>
                                        <p:tav tm="0">
                                          <p:val>
                                            <p:strVal val="#ppt_x"/>
                                          </p:val>
                                        </p:tav>
                                        <p:tav tm="100000">
                                          <p:val>
                                            <p:strVal val="#ppt_x"/>
                                          </p:val>
                                        </p:tav>
                                      </p:tavLst>
                                    </p:anim>
                                    <p:anim calcmode="lin" valueType="num">
                                      <p:cBhvr>
                                        <p:cTn id="32" dur="1000" fill="hold"/>
                                        <p:tgtEl>
                                          <p:spTgt spid="34"/>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1000"/>
                                        <p:tgtEl>
                                          <p:spTgt spid="35"/>
                                        </p:tgtEl>
                                      </p:cBhvr>
                                    </p:animEffect>
                                    <p:anim calcmode="lin" valueType="num">
                                      <p:cBhvr>
                                        <p:cTn id="36" dur="1000" fill="hold"/>
                                        <p:tgtEl>
                                          <p:spTgt spid="35"/>
                                        </p:tgtEl>
                                        <p:attrNameLst>
                                          <p:attrName>ppt_x</p:attrName>
                                        </p:attrNameLst>
                                      </p:cBhvr>
                                      <p:tavLst>
                                        <p:tav tm="0">
                                          <p:val>
                                            <p:strVal val="#ppt_x"/>
                                          </p:val>
                                        </p:tav>
                                        <p:tav tm="100000">
                                          <p:val>
                                            <p:strVal val="#ppt_x"/>
                                          </p:val>
                                        </p:tav>
                                      </p:tavLst>
                                    </p:anim>
                                    <p:anim calcmode="lin" valueType="num">
                                      <p:cBhvr>
                                        <p:cTn id="37" dur="1000" fill="hold"/>
                                        <p:tgtEl>
                                          <p:spTgt spid="35"/>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36"/>
                                        </p:tgtEl>
                                        <p:attrNameLst>
                                          <p:attrName>style.visibility</p:attrName>
                                        </p:attrNameLst>
                                      </p:cBhvr>
                                      <p:to>
                                        <p:strVal val="visible"/>
                                      </p:to>
                                    </p:set>
                                    <p:animEffect transition="in" filter="fade">
                                      <p:cBhvr>
                                        <p:cTn id="40" dur="1000"/>
                                        <p:tgtEl>
                                          <p:spTgt spid="36"/>
                                        </p:tgtEl>
                                      </p:cBhvr>
                                    </p:animEffect>
                                    <p:anim calcmode="lin" valueType="num">
                                      <p:cBhvr>
                                        <p:cTn id="41" dur="1000" fill="hold"/>
                                        <p:tgtEl>
                                          <p:spTgt spid="36"/>
                                        </p:tgtEl>
                                        <p:attrNameLst>
                                          <p:attrName>ppt_x</p:attrName>
                                        </p:attrNameLst>
                                      </p:cBhvr>
                                      <p:tavLst>
                                        <p:tav tm="0">
                                          <p:val>
                                            <p:strVal val="#ppt_x"/>
                                          </p:val>
                                        </p:tav>
                                        <p:tav tm="100000">
                                          <p:val>
                                            <p:strVal val="#ppt_x"/>
                                          </p:val>
                                        </p:tav>
                                      </p:tavLst>
                                    </p:anim>
                                    <p:anim calcmode="lin" valueType="num">
                                      <p:cBhvr>
                                        <p:cTn id="42"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Freeform 204"/>
          <p:cNvSpPr>
            <a:spLocks noEditPoints="1"/>
          </p:cNvSpPr>
          <p:nvPr/>
        </p:nvSpPr>
        <p:spPr bwMode="auto">
          <a:xfrm>
            <a:off x="6179508" y="1459097"/>
            <a:ext cx="910824" cy="3659279"/>
          </a:xfrm>
          <a:custGeom>
            <a:avLst/>
            <a:gdLst>
              <a:gd name="T0" fmla="*/ 280 w 287"/>
              <a:gd name="T1" fmla="*/ 271 h 1160"/>
              <a:gd name="T2" fmla="*/ 247 w 287"/>
              <a:gd name="T3" fmla="*/ 188 h 1160"/>
              <a:gd name="T4" fmla="*/ 213 w 287"/>
              <a:gd name="T5" fmla="*/ 135 h 1160"/>
              <a:gd name="T6" fmla="*/ 181 w 287"/>
              <a:gd name="T7" fmla="*/ 23 h 1160"/>
              <a:gd name="T8" fmla="*/ 82 w 287"/>
              <a:gd name="T9" fmla="*/ 57 h 1160"/>
              <a:gd name="T10" fmla="*/ 76 w 287"/>
              <a:gd name="T11" fmla="*/ 189 h 1160"/>
              <a:gd name="T12" fmla="*/ 40 w 287"/>
              <a:gd name="T13" fmla="*/ 237 h 1160"/>
              <a:gd name="T14" fmla="*/ 4 w 287"/>
              <a:gd name="T15" fmla="*/ 366 h 1160"/>
              <a:gd name="T16" fmla="*/ 7 w 287"/>
              <a:gd name="T17" fmla="*/ 412 h 1160"/>
              <a:gd name="T18" fmla="*/ 40 w 287"/>
              <a:gd name="T19" fmla="*/ 467 h 1160"/>
              <a:gd name="T20" fmla="*/ 35 w 287"/>
              <a:gd name="T21" fmla="*/ 546 h 1160"/>
              <a:gd name="T22" fmla="*/ 27 w 287"/>
              <a:gd name="T23" fmla="*/ 759 h 1160"/>
              <a:gd name="T24" fmla="*/ 47 w 287"/>
              <a:gd name="T25" fmla="*/ 843 h 1160"/>
              <a:gd name="T26" fmla="*/ 75 w 287"/>
              <a:gd name="T27" fmla="*/ 1036 h 1160"/>
              <a:gd name="T28" fmla="*/ 44 w 287"/>
              <a:gd name="T29" fmla="*/ 1127 h 1160"/>
              <a:gd name="T30" fmla="*/ 70 w 287"/>
              <a:gd name="T31" fmla="*/ 1155 h 1160"/>
              <a:gd name="T32" fmla="*/ 108 w 287"/>
              <a:gd name="T33" fmla="*/ 1107 h 1160"/>
              <a:gd name="T34" fmla="*/ 107 w 287"/>
              <a:gd name="T35" fmla="*/ 1141 h 1160"/>
              <a:gd name="T36" fmla="*/ 119 w 287"/>
              <a:gd name="T37" fmla="*/ 1132 h 1160"/>
              <a:gd name="T38" fmla="*/ 117 w 287"/>
              <a:gd name="T39" fmla="*/ 1050 h 1160"/>
              <a:gd name="T40" fmla="*/ 115 w 287"/>
              <a:gd name="T41" fmla="*/ 885 h 1160"/>
              <a:gd name="T42" fmla="*/ 167 w 287"/>
              <a:gd name="T43" fmla="*/ 851 h 1160"/>
              <a:gd name="T44" fmla="*/ 169 w 287"/>
              <a:gd name="T45" fmla="*/ 977 h 1160"/>
              <a:gd name="T46" fmla="*/ 154 w 287"/>
              <a:gd name="T47" fmla="*/ 1096 h 1160"/>
              <a:gd name="T48" fmla="*/ 148 w 287"/>
              <a:gd name="T49" fmla="*/ 1159 h 1160"/>
              <a:gd name="T50" fmla="*/ 205 w 287"/>
              <a:gd name="T51" fmla="*/ 1104 h 1160"/>
              <a:gd name="T52" fmla="*/ 202 w 287"/>
              <a:gd name="T53" fmla="*/ 1043 h 1160"/>
              <a:gd name="T54" fmla="*/ 234 w 287"/>
              <a:gd name="T55" fmla="*/ 852 h 1160"/>
              <a:gd name="T56" fmla="*/ 251 w 287"/>
              <a:gd name="T57" fmla="*/ 721 h 1160"/>
              <a:gd name="T58" fmla="*/ 265 w 287"/>
              <a:gd name="T59" fmla="*/ 535 h 1160"/>
              <a:gd name="T60" fmla="*/ 258 w 287"/>
              <a:gd name="T61" fmla="*/ 449 h 1160"/>
              <a:gd name="T62" fmla="*/ 244 w 287"/>
              <a:gd name="T63" fmla="*/ 388 h 1160"/>
              <a:gd name="T64" fmla="*/ 102 w 287"/>
              <a:gd name="T65" fmla="*/ 452 h 1160"/>
              <a:gd name="T66" fmla="*/ 114 w 287"/>
              <a:gd name="T67" fmla="*/ 452 h 1160"/>
              <a:gd name="T68" fmla="*/ 168 w 287"/>
              <a:gd name="T69" fmla="*/ 213 h 1160"/>
              <a:gd name="T70" fmla="*/ 117 w 287"/>
              <a:gd name="T71" fmla="*/ 344 h 1160"/>
              <a:gd name="T72" fmla="*/ 114 w 287"/>
              <a:gd name="T73" fmla="*/ 257 h 1160"/>
              <a:gd name="T74" fmla="*/ 102 w 287"/>
              <a:gd name="T75" fmla="*/ 205 h 1160"/>
              <a:gd name="T76" fmla="*/ 134 w 287"/>
              <a:gd name="T77" fmla="*/ 223 h 1160"/>
              <a:gd name="T78" fmla="*/ 152 w 287"/>
              <a:gd name="T79" fmla="*/ 222 h 1160"/>
              <a:gd name="T80" fmla="*/ 159 w 287"/>
              <a:gd name="T81" fmla="*/ 184 h 1160"/>
              <a:gd name="T82" fmla="*/ 189 w 287"/>
              <a:gd name="T83" fmla="*/ 176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1160">
                <a:moveTo>
                  <a:pt x="257" y="366"/>
                </a:moveTo>
                <a:cubicBezTo>
                  <a:pt x="258" y="353"/>
                  <a:pt x="279" y="285"/>
                  <a:pt x="280" y="271"/>
                </a:cubicBezTo>
                <a:cubicBezTo>
                  <a:pt x="281" y="257"/>
                  <a:pt x="287" y="214"/>
                  <a:pt x="282" y="199"/>
                </a:cubicBezTo>
                <a:cubicBezTo>
                  <a:pt x="277" y="183"/>
                  <a:pt x="247" y="188"/>
                  <a:pt x="247" y="188"/>
                </a:cubicBezTo>
                <a:cubicBezTo>
                  <a:pt x="247" y="188"/>
                  <a:pt x="240" y="172"/>
                  <a:pt x="226" y="168"/>
                </a:cubicBezTo>
                <a:cubicBezTo>
                  <a:pt x="211" y="164"/>
                  <a:pt x="229" y="145"/>
                  <a:pt x="213" y="135"/>
                </a:cubicBezTo>
                <a:cubicBezTo>
                  <a:pt x="203" y="128"/>
                  <a:pt x="206" y="92"/>
                  <a:pt x="202" y="78"/>
                </a:cubicBezTo>
                <a:cubicBezTo>
                  <a:pt x="199" y="64"/>
                  <a:pt x="190" y="35"/>
                  <a:pt x="181" y="23"/>
                </a:cubicBezTo>
                <a:cubicBezTo>
                  <a:pt x="171" y="10"/>
                  <a:pt x="152" y="17"/>
                  <a:pt x="152" y="17"/>
                </a:cubicBezTo>
                <a:cubicBezTo>
                  <a:pt x="108" y="0"/>
                  <a:pt x="86" y="37"/>
                  <a:pt x="82" y="57"/>
                </a:cubicBezTo>
                <a:cubicBezTo>
                  <a:pt x="79" y="77"/>
                  <a:pt x="89" y="114"/>
                  <a:pt x="77" y="140"/>
                </a:cubicBezTo>
                <a:cubicBezTo>
                  <a:pt x="66" y="165"/>
                  <a:pt x="91" y="174"/>
                  <a:pt x="76" y="189"/>
                </a:cubicBezTo>
                <a:cubicBezTo>
                  <a:pt x="60" y="203"/>
                  <a:pt x="74" y="208"/>
                  <a:pt x="59" y="215"/>
                </a:cubicBezTo>
                <a:cubicBezTo>
                  <a:pt x="45" y="221"/>
                  <a:pt x="40" y="224"/>
                  <a:pt x="40" y="237"/>
                </a:cubicBezTo>
                <a:cubicBezTo>
                  <a:pt x="40" y="250"/>
                  <a:pt x="28" y="284"/>
                  <a:pt x="22" y="314"/>
                </a:cubicBezTo>
                <a:cubicBezTo>
                  <a:pt x="15" y="344"/>
                  <a:pt x="8" y="355"/>
                  <a:pt x="4" y="366"/>
                </a:cubicBezTo>
                <a:cubicBezTo>
                  <a:pt x="0" y="378"/>
                  <a:pt x="2" y="382"/>
                  <a:pt x="4" y="388"/>
                </a:cubicBezTo>
                <a:cubicBezTo>
                  <a:pt x="6" y="393"/>
                  <a:pt x="7" y="394"/>
                  <a:pt x="7" y="412"/>
                </a:cubicBezTo>
                <a:cubicBezTo>
                  <a:pt x="7" y="431"/>
                  <a:pt x="38" y="434"/>
                  <a:pt x="38" y="434"/>
                </a:cubicBezTo>
                <a:cubicBezTo>
                  <a:pt x="38" y="434"/>
                  <a:pt x="40" y="451"/>
                  <a:pt x="40" y="467"/>
                </a:cubicBezTo>
                <a:cubicBezTo>
                  <a:pt x="40" y="482"/>
                  <a:pt x="30" y="526"/>
                  <a:pt x="28" y="538"/>
                </a:cubicBezTo>
                <a:cubicBezTo>
                  <a:pt x="26" y="550"/>
                  <a:pt x="35" y="546"/>
                  <a:pt x="35" y="546"/>
                </a:cubicBezTo>
                <a:cubicBezTo>
                  <a:pt x="35" y="546"/>
                  <a:pt x="35" y="559"/>
                  <a:pt x="33" y="578"/>
                </a:cubicBezTo>
                <a:cubicBezTo>
                  <a:pt x="30" y="597"/>
                  <a:pt x="27" y="724"/>
                  <a:pt x="27" y="759"/>
                </a:cubicBezTo>
                <a:cubicBezTo>
                  <a:pt x="27" y="794"/>
                  <a:pt x="23" y="842"/>
                  <a:pt x="27" y="842"/>
                </a:cubicBezTo>
                <a:cubicBezTo>
                  <a:pt x="32" y="842"/>
                  <a:pt x="47" y="843"/>
                  <a:pt x="47" y="843"/>
                </a:cubicBezTo>
                <a:cubicBezTo>
                  <a:pt x="47" y="843"/>
                  <a:pt x="45" y="866"/>
                  <a:pt x="46" y="895"/>
                </a:cubicBezTo>
                <a:cubicBezTo>
                  <a:pt x="47" y="923"/>
                  <a:pt x="70" y="1014"/>
                  <a:pt x="75" y="1036"/>
                </a:cubicBezTo>
                <a:cubicBezTo>
                  <a:pt x="79" y="1059"/>
                  <a:pt x="78" y="1079"/>
                  <a:pt x="70" y="1091"/>
                </a:cubicBezTo>
                <a:cubicBezTo>
                  <a:pt x="63" y="1103"/>
                  <a:pt x="57" y="1118"/>
                  <a:pt x="44" y="1127"/>
                </a:cubicBezTo>
                <a:cubicBezTo>
                  <a:pt x="31" y="1137"/>
                  <a:pt x="26" y="1141"/>
                  <a:pt x="28" y="1150"/>
                </a:cubicBezTo>
                <a:cubicBezTo>
                  <a:pt x="30" y="1158"/>
                  <a:pt x="46" y="1156"/>
                  <a:pt x="70" y="1155"/>
                </a:cubicBezTo>
                <a:cubicBezTo>
                  <a:pt x="94" y="1154"/>
                  <a:pt x="91" y="1139"/>
                  <a:pt x="94" y="1132"/>
                </a:cubicBezTo>
                <a:cubicBezTo>
                  <a:pt x="97" y="1125"/>
                  <a:pt x="108" y="1107"/>
                  <a:pt x="108" y="1107"/>
                </a:cubicBezTo>
                <a:cubicBezTo>
                  <a:pt x="108" y="1107"/>
                  <a:pt x="111" y="1110"/>
                  <a:pt x="111" y="1118"/>
                </a:cubicBezTo>
                <a:cubicBezTo>
                  <a:pt x="111" y="1127"/>
                  <a:pt x="107" y="1141"/>
                  <a:pt x="107" y="1141"/>
                </a:cubicBezTo>
                <a:cubicBezTo>
                  <a:pt x="117" y="1141"/>
                  <a:pt x="117" y="1141"/>
                  <a:pt x="117" y="1141"/>
                </a:cubicBezTo>
                <a:cubicBezTo>
                  <a:pt x="117" y="1141"/>
                  <a:pt x="120" y="1140"/>
                  <a:pt x="119" y="1132"/>
                </a:cubicBezTo>
                <a:cubicBezTo>
                  <a:pt x="118" y="1124"/>
                  <a:pt x="123" y="1106"/>
                  <a:pt x="127" y="1091"/>
                </a:cubicBezTo>
                <a:cubicBezTo>
                  <a:pt x="132" y="1075"/>
                  <a:pt x="123" y="1057"/>
                  <a:pt x="117" y="1050"/>
                </a:cubicBezTo>
                <a:cubicBezTo>
                  <a:pt x="112" y="1044"/>
                  <a:pt x="114" y="1009"/>
                  <a:pt x="115" y="974"/>
                </a:cubicBezTo>
                <a:cubicBezTo>
                  <a:pt x="117" y="939"/>
                  <a:pt x="119" y="901"/>
                  <a:pt x="115" y="885"/>
                </a:cubicBezTo>
                <a:cubicBezTo>
                  <a:pt x="112" y="868"/>
                  <a:pt x="107" y="846"/>
                  <a:pt x="107" y="846"/>
                </a:cubicBezTo>
                <a:cubicBezTo>
                  <a:pt x="167" y="851"/>
                  <a:pt x="167" y="851"/>
                  <a:pt x="167" y="851"/>
                </a:cubicBezTo>
                <a:cubicBezTo>
                  <a:pt x="167" y="851"/>
                  <a:pt x="169" y="863"/>
                  <a:pt x="169" y="889"/>
                </a:cubicBezTo>
                <a:cubicBezTo>
                  <a:pt x="169" y="916"/>
                  <a:pt x="169" y="934"/>
                  <a:pt x="169" y="977"/>
                </a:cubicBezTo>
                <a:cubicBezTo>
                  <a:pt x="169" y="1019"/>
                  <a:pt x="165" y="1035"/>
                  <a:pt x="160" y="1051"/>
                </a:cubicBezTo>
                <a:cubicBezTo>
                  <a:pt x="156" y="1068"/>
                  <a:pt x="159" y="1080"/>
                  <a:pt x="154" y="1096"/>
                </a:cubicBezTo>
                <a:cubicBezTo>
                  <a:pt x="149" y="1113"/>
                  <a:pt x="140" y="1125"/>
                  <a:pt x="135" y="1134"/>
                </a:cubicBezTo>
                <a:cubicBezTo>
                  <a:pt x="129" y="1143"/>
                  <a:pt x="127" y="1158"/>
                  <a:pt x="148" y="1159"/>
                </a:cubicBezTo>
                <a:cubicBezTo>
                  <a:pt x="170" y="1160"/>
                  <a:pt x="196" y="1150"/>
                  <a:pt x="196" y="1140"/>
                </a:cubicBezTo>
                <a:cubicBezTo>
                  <a:pt x="196" y="1131"/>
                  <a:pt x="198" y="1119"/>
                  <a:pt x="205" y="1104"/>
                </a:cubicBezTo>
                <a:cubicBezTo>
                  <a:pt x="213" y="1088"/>
                  <a:pt x="206" y="1075"/>
                  <a:pt x="204" y="1069"/>
                </a:cubicBezTo>
                <a:cubicBezTo>
                  <a:pt x="201" y="1062"/>
                  <a:pt x="202" y="1055"/>
                  <a:pt x="202" y="1043"/>
                </a:cubicBezTo>
                <a:cubicBezTo>
                  <a:pt x="202" y="1031"/>
                  <a:pt x="213" y="991"/>
                  <a:pt x="225" y="947"/>
                </a:cubicBezTo>
                <a:cubicBezTo>
                  <a:pt x="237" y="903"/>
                  <a:pt x="234" y="852"/>
                  <a:pt x="234" y="852"/>
                </a:cubicBezTo>
                <a:cubicBezTo>
                  <a:pt x="243" y="852"/>
                  <a:pt x="243" y="852"/>
                  <a:pt x="243" y="852"/>
                </a:cubicBezTo>
                <a:cubicBezTo>
                  <a:pt x="243" y="852"/>
                  <a:pt x="244" y="787"/>
                  <a:pt x="251" y="721"/>
                </a:cubicBezTo>
                <a:cubicBezTo>
                  <a:pt x="258" y="654"/>
                  <a:pt x="248" y="585"/>
                  <a:pt x="248" y="566"/>
                </a:cubicBezTo>
                <a:cubicBezTo>
                  <a:pt x="248" y="547"/>
                  <a:pt x="255" y="539"/>
                  <a:pt x="265" y="535"/>
                </a:cubicBezTo>
                <a:cubicBezTo>
                  <a:pt x="276" y="530"/>
                  <a:pt x="277" y="528"/>
                  <a:pt x="272" y="510"/>
                </a:cubicBezTo>
                <a:cubicBezTo>
                  <a:pt x="266" y="492"/>
                  <a:pt x="258" y="449"/>
                  <a:pt x="258" y="449"/>
                </a:cubicBezTo>
                <a:cubicBezTo>
                  <a:pt x="258" y="449"/>
                  <a:pt x="257" y="443"/>
                  <a:pt x="251" y="424"/>
                </a:cubicBezTo>
                <a:cubicBezTo>
                  <a:pt x="244" y="406"/>
                  <a:pt x="244" y="388"/>
                  <a:pt x="244" y="388"/>
                </a:cubicBezTo>
                <a:cubicBezTo>
                  <a:pt x="244" y="388"/>
                  <a:pt x="256" y="378"/>
                  <a:pt x="257" y="366"/>
                </a:cubicBezTo>
                <a:close/>
                <a:moveTo>
                  <a:pt x="102" y="452"/>
                </a:moveTo>
                <a:cubicBezTo>
                  <a:pt x="110" y="434"/>
                  <a:pt x="110" y="434"/>
                  <a:pt x="110" y="434"/>
                </a:cubicBezTo>
                <a:cubicBezTo>
                  <a:pt x="114" y="452"/>
                  <a:pt x="114" y="452"/>
                  <a:pt x="114" y="452"/>
                </a:cubicBezTo>
                <a:lnTo>
                  <a:pt x="102" y="452"/>
                </a:lnTo>
                <a:close/>
                <a:moveTo>
                  <a:pt x="168" y="213"/>
                </a:moveTo>
                <a:cubicBezTo>
                  <a:pt x="158" y="230"/>
                  <a:pt x="141" y="260"/>
                  <a:pt x="135" y="285"/>
                </a:cubicBezTo>
                <a:cubicBezTo>
                  <a:pt x="128" y="309"/>
                  <a:pt x="117" y="344"/>
                  <a:pt x="117" y="344"/>
                </a:cubicBezTo>
                <a:cubicBezTo>
                  <a:pt x="117" y="344"/>
                  <a:pt x="116" y="338"/>
                  <a:pt x="115" y="329"/>
                </a:cubicBezTo>
                <a:cubicBezTo>
                  <a:pt x="114" y="320"/>
                  <a:pt x="114" y="277"/>
                  <a:pt x="114" y="257"/>
                </a:cubicBezTo>
                <a:cubicBezTo>
                  <a:pt x="114" y="237"/>
                  <a:pt x="115" y="220"/>
                  <a:pt x="112" y="219"/>
                </a:cubicBezTo>
                <a:cubicBezTo>
                  <a:pt x="108" y="217"/>
                  <a:pt x="102" y="205"/>
                  <a:pt x="102" y="205"/>
                </a:cubicBezTo>
                <a:cubicBezTo>
                  <a:pt x="124" y="175"/>
                  <a:pt x="124" y="175"/>
                  <a:pt x="124" y="175"/>
                </a:cubicBezTo>
                <a:cubicBezTo>
                  <a:pt x="117" y="218"/>
                  <a:pt x="129" y="210"/>
                  <a:pt x="134" y="223"/>
                </a:cubicBezTo>
                <a:cubicBezTo>
                  <a:pt x="138" y="236"/>
                  <a:pt x="133" y="269"/>
                  <a:pt x="136" y="253"/>
                </a:cubicBezTo>
                <a:cubicBezTo>
                  <a:pt x="138" y="238"/>
                  <a:pt x="146" y="237"/>
                  <a:pt x="152" y="222"/>
                </a:cubicBezTo>
                <a:cubicBezTo>
                  <a:pt x="159" y="207"/>
                  <a:pt x="139" y="196"/>
                  <a:pt x="139" y="196"/>
                </a:cubicBezTo>
                <a:cubicBezTo>
                  <a:pt x="139" y="196"/>
                  <a:pt x="150" y="192"/>
                  <a:pt x="159" y="184"/>
                </a:cubicBezTo>
                <a:cubicBezTo>
                  <a:pt x="169" y="175"/>
                  <a:pt x="182" y="164"/>
                  <a:pt x="182" y="164"/>
                </a:cubicBezTo>
                <a:cubicBezTo>
                  <a:pt x="189" y="176"/>
                  <a:pt x="189" y="176"/>
                  <a:pt x="189" y="176"/>
                </a:cubicBezTo>
                <a:cubicBezTo>
                  <a:pt x="189" y="176"/>
                  <a:pt x="178" y="196"/>
                  <a:pt x="168" y="213"/>
                </a:cubicBezTo>
                <a:close/>
              </a:path>
            </a:pathLst>
          </a:custGeom>
          <a:solidFill>
            <a:srgbClr val="404040"/>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10" name="Freeform 196"/>
          <p:cNvSpPr>
            <a:spLocks noEditPoints="1"/>
          </p:cNvSpPr>
          <p:nvPr/>
        </p:nvSpPr>
        <p:spPr bwMode="auto">
          <a:xfrm>
            <a:off x="7036069" y="1741480"/>
            <a:ext cx="1243819" cy="3877628"/>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rgbClr val="8DC22A"/>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12" name="Freeform 200"/>
          <p:cNvSpPr>
            <a:spLocks noEditPoints="1"/>
          </p:cNvSpPr>
          <p:nvPr/>
        </p:nvSpPr>
        <p:spPr bwMode="auto">
          <a:xfrm>
            <a:off x="10627662" y="1459097"/>
            <a:ext cx="1186477" cy="3749095"/>
          </a:xfrm>
          <a:custGeom>
            <a:avLst/>
            <a:gdLst>
              <a:gd name="T0" fmla="*/ 412 w 463"/>
              <a:gd name="T1" fmla="*/ 379 h 1470"/>
              <a:gd name="T2" fmla="*/ 323 w 463"/>
              <a:gd name="T3" fmla="*/ 262 h 1470"/>
              <a:gd name="T4" fmla="*/ 285 w 463"/>
              <a:gd name="T5" fmla="*/ 285 h 1470"/>
              <a:gd name="T6" fmla="*/ 267 w 463"/>
              <a:gd name="T7" fmla="*/ 261 h 1470"/>
              <a:gd name="T8" fmla="*/ 184 w 463"/>
              <a:gd name="T9" fmla="*/ 204 h 1470"/>
              <a:gd name="T10" fmla="*/ 217 w 463"/>
              <a:gd name="T11" fmla="*/ 229 h 1470"/>
              <a:gd name="T12" fmla="*/ 275 w 463"/>
              <a:gd name="T13" fmla="*/ 231 h 1470"/>
              <a:gd name="T14" fmla="*/ 275 w 463"/>
              <a:gd name="T15" fmla="*/ 231 h 1470"/>
              <a:gd name="T16" fmla="*/ 280 w 463"/>
              <a:gd name="T17" fmla="*/ 213 h 1470"/>
              <a:gd name="T18" fmla="*/ 313 w 463"/>
              <a:gd name="T19" fmla="*/ 121 h 1470"/>
              <a:gd name="T20" fmla="*/ 312 w 463"/>
              <a:gd name="T21" fmla="*/ 65 h 1470"/>
              <a:gd name="T22" fmla="*/ 194 w 463"/>
              <a:gd name="T23" fmla="*/ 42 h 1470"/>
              <a:gd name="T24" fmla="*/ 186 w 463"/>
              <a:gd name="T25" fmla="*/ 51 h 1470"/>
              <a:gd name="T26" fmla="*/ 175 w 463"/>
              <a:gd name="T27" fmla="*/ 119 h 1470"/>
              <a:gd name="T28" fmla="*/ 178 w 463"/>
              <a:gd name="T29" fmla="*/ 165 h 1470"/>
              <a:gd name="T30" fmla="*/ 181 w 463"/>
              <a:gd name="T31" fmla="*/ 201 h 1470"/>
              <a:gd name="T32" fmla="*/ 175 w 463"/>
              <a:gd name="T33" fmla="*/ 217 h 1470"/>
              <a:gd name="T34" fmla="*/ 79 w 463"/>
              <a:gd name="T35" fmla="*/ 333 h 1470"/>
              <a:gd name="T36" fmla="*/ 104 w 463"/>
              <a:gd name="T37" fmla="*/ 477 h 1470"/>
              <a:gd name="T38" fmla="*/ 99 w 463"/>
              <a:gd name="T39" fmla="*/ 610 h 1470"/>
              <a:gd name="T40" fmla="*/ 85 w 463"/>
              <a:gd name="T41" fmla="*/ 763 h 1470"/>
              <a:gd name="T42" fmla="*/ 69 w 463"/>
              <a:gd name="T43" fmla="*/ 975 h 1470"/>
              <a:gd name="T44" fmla="*/ 8 w 463"/>
              <a:gd name="T45" fmla="*/ 1383 h 1470"/>
              <a:gd name="T46" fmla="*/ 11 w 463"/>
              <a:gd name="T47" fmla="*/ 1423 h 1470"/>
              <a:gd name="T48" fmla="*/ 108 w 463"/>
              <a:gd name="T49" fmla="*/ 1468 h 1470"/>
              <a:gd name="T50" fmla="*/ 96 w 463"/>
              <a:gd name="T51" fmla="*/ 1398 h 1470"/>
              <a:gd name="T52" fmla="*/ 153 w 463"/>
              <a:gd name="T53" fmla="*/ 1231 h 1470"/>
              <a:gd name="T54" fmla="*/ 220 w 463"/>
              <a:gd name="T55" fmla="*/ 1100 h 1470"/>
              <a:gd name="T56" fmla="*/ 215 w 463"/>
              <a:gd name="T57" fmla="*/ 1363 h 1470"/>
              <a:gd name="T58" fmla="*/ 242 w 463"/>
              <a:gd name="T59" fmla="*/ 1391 h 1470"/>
              <a:gd name="T60" fmla="*/ 297 w 463"/>
              <a:gd name="T61" fmla="*/ 1388 h 1470"/>
              <a:gd name="T62" fmla="*/ 429 w 463"/>
              <a:gd name="T63" fmla="*/ 1397 h 1470"/>
              <a:gd name="T64" fmla="*/ 342 w 463"/>
              <a:gd name="T65" fmla="*/ 1344 h 1470"/>
              <a:gd name="T66" fmla="*/ 316 w 463"/>
              <a:gd name="T67" fmla="*/ 1300 h 1470"/>
              <a:gd name="T68" fmla="*/ 337 w 463"/>
              <a:gd name="T69" fmla="*/ 1080 h 1470"/>
              <a:gd name="T70" fmla="*/ 376 w 463"/>
              <a:gd name="T71" fmla="*/ 792 h 1470"/>
              <a:gd name="T72" fmla="*/ 388 w 463"/>
              <a:gd name="T73" fmla="*/ 747 h 1470"/>
              <a:gd name="T74" fmla="*/ 359 w 463"/>
              <a:gd name="T75" fmla="*/ 534 h 1470"/>
              <a:gd name="T76" fmla="*/ 385 w 463"/>
              <a:gd name="T77" fmla="*/ 500 h 1470"/>
              <a:gd name="T78" fmla="*/ 454 w 463"/>
              <a:gd name="T79" fmla="*/ 422 h 1470"/>
              <a:gd name="T80" fmla="*/ 330 w 463"/>
              <a:gd name="T81" fmla="*/ 437 h 1470"/>
              <a:gd name="T82" fmla="*/ 327 w 463"/>
              <a:gd name="T83" fmla="*/ 411 h 1470"/>
              <a:gd name="T84" fmla="*/ 311 w 463"/>
              <a:gd name="T85" fmla="*/ 458 h 1470"/>
              <a:gd name="T86" fmla="*/ 353 w 463"/>
              <a:gd name="T87" fmla="*/ 483 h 1470"/>
              <a:gd name="T88" fmla="*/ 350 w 463"/>
              <a:gd name="T89" fmla="*/ 540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3" h="1470">
                <a:moveTo>
                  <a:pt x="454" y="422"/>
                </a:moveTo>
                <a:cubicBezTo>
                  <a:pt x="448" y="394"/>
                  <a:pt x="430" y="395"/>
                  <a:pt x="412" y="379"/>
                </a:cubicBezTo>
                <a:cubicBezTo>
                  <a:pt x="395" y="363"/>
                  <a:pt x="381" y="350"/>
                  <a:pt x="379" y="321"/>
                </a:cubicBezTo>
                <a:cubicBezTo>
                  <a:pt x="376" y="291"/>
                  <a:pt x="344" y="267"/>
                  <a:pt x="323" y="262"/>
                </a:cubicBezTo>
                <a:cubicBezTo>
                  <a:pt x="304" y="258"/>
                  <a:pt x="286" y="248"/>
                  <a:pt x="281" y="246"/>
                </a:cubicBezTo>
                <a:cubicBezTo>
                  <a:pt x="280" y="254"/>
                  <a:pt x="283" y="272"/>
                  <a:pt x="285" y="285"/>
                </a:cubicBezTo>
                <a:cubicBezTo>
                  <a:pt x="284" y="286"/>
                  <a:pt x="282" y="284"/>
                  <a:pt x="281" y="281"/>
                </a:cubicBezTo>
                <a:cubicBezTo>
                  <a:pt x="274" y="266"/>
                  <a:pt x="272" y="258"/>
                  <a:pt x="267" y="261"/>
                </a:cubicBezTo>
                <a:cubicBezTo>
                  <a:pt x="263" y="263"/>
                  <a:pt x="260" y="273"/>
                  <a:pt x="257" y="282"/>
                </a:cubicBezTo>
                <a:cubicBezTo>
                  <a:pt x="241" y="262"/>
                  <a:pt x="203" y="221"/>
                  <a:pt x="184" y="204"/>
                </a:cubicBezTo>
                <a:cubicBezTo>
                  <a:pt x="185" y="202"/>
                  <a:pt x="187" y="200"/>
                  <a:pt x="189" y="199"/>
                </a:cubicBezTo>
                <a:cubicBezTo>
                  <a:pt x="194" y="208"/>
                  <a:pt x="205" y="223"/>
                  <a:pt x="217" y="229"/>
                </a:cubicBezTo>
                <a:cubicBezTo>
                  <a:pt x="232" y="237"/>
                  <a:pt x="266" y="257"/>
                  <a:pt x="266" y="257"/>
                </a:cubicBezTo>
                <a:cubicBezTo>
                  <a:pt x="266" y="257"/>
                  <a:pt x="273" y="241"/>
                  <a:pt x="275" y="231"/>
                </a:cubicBezTo>
                <a:cubicBezTo>
                  <a:pt x="275" y="230"/>
                  <a:pt x="275" y="230"/>
                  <a:pt x="275" y="230"/>
                </a:cubicBezTo>
                <a:cubicBezTo>
                  <a:pt x="275" y="231"/>
                  <a:pt x="275" y="231"/>
                  <a:pt x="275" y="231"/>
                </a:cubicBezTo>
                <a:cubicBezTo>
                  <a:pt x="275" y="230"/>
                  <a:pt x="275" y="228"/>
                  <a:pt x="275" y="227"/>
                </a:cubicBezTo>
                <a:cubicBezTo>
                  <a:pt x="275" y="220"/>
                  <a:pt x="273" y="215"/>
                  <a:pt x="280" y="213"/>
                </a:cubicBezTo>
                <a:cubicBezTo>
                  <a:pt x="288" y="211"/>
                  <a:pt x="299" y="185"/>
                  <a:pt x="302" y="169"/>
                </a:cubicBezTo>
                <a:cubicBezTo>
                  <a:pt x="306" y="153"/>
                  <a:pt x="306" y="139"/>
                  <a:pt x="313" y="121"/>
                </a:cubicBezTo>
                <a:cubicBezTo>
                  <a:pt x="321" y="104"/>
                  <a:pt x="320" y="87"/>
                  <a:pt x="312" y="65"/>
                </a:cubicBezTo>
                <a:cubicBezTo>
                  <a:pt x="312" y="65"/>
                  <a:pt x="312" y="65"/>
                  <a:pt x="312" y="65"/>
                </a:cubicBezTo>
                <a:cubicBezTo>
                  <a:pt x="300" y="14"/>
                  <a:pt x="277" y="28"/>
                  <a:pt x="277" y="28"/>
                </a:cubicBezTo>
                <a:cubicBezTo>
                  <a:pt x="246" y="0"/>
                  <a:pt x="210" y="26"/>
                  <a:pt x="194" y="42"/>
                </a:cubicBezTo>
                <a:cubicBezTo>
                  <a:pt x="194" y="42"/>
                  <a:pt x="194" y="42"/>
                  <a:pt x="193" y="42"/>
                </a:cubicBezTo>
                <a:cubicBezTo>
                  <a:pt x="190" y="44"/>
                  <a:pt x="188" y="47"/>
                  <a:pt x="186" y="51"/>
                </a:cubicBezTo>
                <a:cubicBezTo>
                  <a:pt x="186" y="51"/>
                  <a:pt x="186" y="51"/>
                  <a:pt x="186" y="51"/>
                </a:cubicBezTo>
                <a:cubicBezTo>
                  <a:pt x="171" y="73"/>
                  <a:pt x="175" y="119"/>
                  <a:pt x="175" y="119"/>
                </a:cubicBezTo>
                <a:cubicBezTo>
                  <a:pt x="175" y="119"/>
                  <a:pt x="173" y="120"/>
                  <a:pt x="171" y="131"/>
                </a:cubicBezTo>
                <a:cubicBezTo>
                  <a:pt x="170" y="142"/>
                  <a:pt x="175" y="159"/>
                  <a:pt x="178" y="165"/>
                </a:cubicBezTo>
                <a:cubicBezTo>
                  <a:pt x="180" y="171"/>
                  <a:pt x="185" y="172"/>
                  <a:pt x="186" y="177"/>
                </a:cubicBezTo>
                <a:cubicBezTo>
                  <a:pt x="186" y="177"/>
                  <a:pt x="184" y="189"/>
                  <a:pt x="181" y="201"/>
                </a:cubicBezTo>
                <a:cubicBezTo>
                  <a:pt x="181" y="201"/>
                  <a:pt x="181" y="201"/>
                  <a:pt x="180" y="201"/>
                </a:cubicBezTo>
                <a:cubicBezTo>
                  <a:pt x="179" y="203"/>
                  <a:pt x="181" y="206"/>
                  <a:pt x="175" y="217"/>
                </a:cubicBezTo>
                <a:cubicBezTo>
                  <a:pt x="166" y="231"/>
                  <a:pt x="153" y="236"/>
                  <a:pt x="121" y="253"/>
                </a:cubicBezTo>
                <a:cubicBezTo>
                  <a:pt x="90" y="269"/>
                  <a:pt x="82" y="302"/>
                  <a:pt x="79" y="333"/>
                </a:cubicBezTo>
                <a:cubicBezTo>
                  <a:pt x="76" y="365"/>
                  <a:pt x="71" y="389"/>
                  <a:pt x="76" y="396"/>
                </a:cubicBezTo>
                <a:cubicBezTo>
                  <a:pt x="81" y="403"/>
                  <a:pt x="93" y="443"/>
                  <a:pt x="104" y="477"/>
                </a:cubicBezTo>
                <a:cubicBezTo>
                  <a:pt x="116" y="510"/>
                  <a:pt x="111" y="549"/>
                  <a:pt x="109" y="564"/>
                </a:cubicBezTo>
                <a:cubicBezTo>
                  <a:pt x="107" y="578"/>
                  <a:pt x="98" y="591"/>
                  <a:pt x="99" y="610"/>
                </a:cubicBezTo>
                <a:cubicBezTo>
                  <a:pt x="100" y="629"/>
                  <a:pt x="98" y="648"/>
                  <a:pt x="95" y="677"/>
                </a:cubicBezTo>
                <a:cubicBezTo>
                  <a:pt x="93" y="705"/>
                  <a:pt x="76" y="759"/>
                  <a:pt x="85" y="763"/>
                </a:cubicBezTo>
                <a:cubicBezTo>
                  <a:pt x="93" y="768"/>
                  <a:pt x="96" y="767"/>
                  <a:pt x="96" y="780"/>
                </a:cubicBezTo>
                <a:cubicBezTo>
                  <a:pt x="96" y="793"/>
                  <a:pt x="90" y="876"/>
                  <a:pt x="69" y="975"/>
                </a:cubicBezTo>
                <a:cubicBezTo>
                  <a:pt x="48" y="1075"/>
                  <a:pt x="16" y="1296"/>
                  <a:pt x="9" y="1338"/>
                </a:cubicBezTo>
                <a:cubicBezTo>
                  <a:pt x="2" y="1379"/>
                  <a:pt x="8" y="1383"/>
                  <a:pt x="8" y="1383"/>
                </a:cubicBezTo>
                <a:cubicBezTo>
                  <a:pt x="8" y="1383"/>
                  <a:pt x="8" y="1386"/>
                  <a:pt x="4" y="1398"/>
                </a:cubicBezTo>
                <a:cubicBezTo>
                  <a:pt x="0" y="1410"/>
                  <a:pt x="4" y="1418"/>
                  <a:pt x="11" y="1423"/>
                </a:cubicBezTo>
                <a:cubicBezTo>
                  <a:pt x="18" y="1428"/>
                  <a:pt x="19" y="1438"/>
                  <a:pt x="34" y="1449"/>
                </a:cubicBezTo>
                <a:cubicBezTo>
                  <a:pt x="48" y="1460"/>
                  <a:pt x="90" y="1470"/>
                  <a:pt x="108" y="1468"/>
                </a:cubicBezTo>
                <a:cubicBezTo>
                  <a:pt x="126" y="1466"/>
                  <a:pt x="121" y="1460"/>
                  <a:pt x="120" y="1442"/>
                </a:cubicBezTo>
                <a:cubicBezTo>
                  <a:pt x="119" y="1424"/>
                  <a:pt x="96" y="1398"/>
                  <a:pt x="96" y="1398"/>
                </a:cubicBezTo>
                <a:cubicBezTo>
                  <a:pt x="96" y="1398"/>
                  <a:pt x="95" y="1393"/>
                  <a:pt x="101" y="1390"/>
                </a:cubicBezTo>
                <a:cubicBezTo>
                  <a:pt x="107" y="1386"/>
                  <a:pt x="132" y="1306"/>
                  <a:pt x="153" y="1231"/>
                </a:cubicBezTo>
                <a:cubicBezTo>
                  <a:pt x="175" y="1157"/>
                  <a:pt x="214" y="1022"/>
                  <a:pt x="214" y="1022"/>
                </a:cubicBezTo>
                <a:cubicBezTo>
                  <a:pt x="214" y="1022"/>
                  <a:pt x="217" y="1061"/>
                  <a:pt x="220" y="1100"/>
                </a:cubicBezTo>
                <a:cubicBezTo>
                  <a:pt x="222" y="1139"/>
                  <a:pt x="224" y="1267"/>
                  <a:pt x="220" y="1300"/>
                </a:cubicBezTo>
                <a:cubicBezTo>
                  <a:pt x="215" y="1333"/>
                  <a:pt x="215" y="1363"/>
                  <a:pt x="215" y="1363"/>
                </a:cubicBezTo>
                <a:cubicBezTo>
                  <a:pt x="215" y="1363"/>
                  <a:pt x="215" y="1367"/>
                  <a:pt x="215" y="1378"/>
                </a:cubicBezTo>
                <a:cubicBezTo>
                  <a:pt x="215" y="1389"/>
                  <a:pt x="223" y="1389"/>
                  <a:pt x="242" y="1391"/>
                </a:cubicBezTo>
                <a:cubicBezTo>
                  <a:pt x="261" y="1393"/>
                  <a:pt x="287" y="1392"/>
                  <a:pt x="287" y="1392"/>
                </a:cubicBezTo>
                <a:cubicBezTo>
                  <a:pt x="287" y="1392"/>
                  <a:pt x="286" y="1383"/>
                  <a:pt x="297" y="1388"/>
                </a:cubicBezTo>
                <a:cubicBezTo>
                  <a:pt x="307" y="1392"/>
                  <a:pt x="329" y="1403"/>
                  <a:pt x="349" y="1403"/>
                </a:cubicBezTo>
                <a:cubicBezTo>
                  <a:pt x="369" y="1403"/>
                  <a:pt x="429" y="1412"/>
                  <a:pt x="429" y="1397"/>
                </a:cubicBezTo>
                <a:cubicBezTo>
                  <a:pt x="429" y="1382"/>
                  <a:pt x="406" y="1376"/>
                  <a:pt x="385" y="1376"/>
                </a:cubicBezTo>
                <a:cubicBezTo>
                  <a:pt x="365" y="1376"/>
                  <a:pt x="342" y="1344"/>
                  <a:pt x="342" y="1344"/>
                </a:cubicBezTo>
                <a:cubicBezTo>
                  <a:pt x="342" y="1344"/>
                  <a:pt x="342" y="1344"/>
                  <a:pt x="348" y="1340"/>
                </a:cubicBezTo>
                <a:cubicBezTo>
                  <a:pt x="353" y="1337"/>
                  <a:pt x="320" y="1312"/>
                  <a:pt x="316" y="1300"/>
                </a:cubicBezTo>
                <a:cubicBezTo>
                  <a:pt x="311" y="1288"/>
                  <a:pt x="312" y="1286"/>
                  <a:pt x="316" y="1257"/>
                </a:cubicBezTo>
                <a:cubicBezTo>
                  <a:pt x="319" y="1229"/>
                  <a:pt x="327" y="1136"/>
                  <a:pt x="337" y="1080"/>
                </a:cubicBezTo>
                <a:cubicBezTo>
                  <a:pt x="346" y="1023"/>
                  <a:pt x="358" y="968"/>
                  <a:pt x="365" y="920"/>
                </a:cubicBezTo>
                <a:cubicBezTo>
                  <a:pt x="372" y="871"/>
                  <a:pt x="376" y="792"/>
                  <a:pt x="376" y="792"/>
                </a:cubicBezTo>
                <a:cubicBezTo>
                  <a:pt x="376" y="792"/>
                  <a:pt x="380" y="791"/>
                  <a:pt x="387" y="785"/>
                </a:cubicBezTo>
                <a:cubicBezTo>
                  <a:pt x="394" y="779"/>
                  <a:pt x="392" y="764"/>
                  <a:pt x="388" y="747"/>
                </a:cubicBezTo>
                <a:cubicBezTo>
                  <a:pt x="385" y="729"/>
                  <a:pt x="380" y="656"/>
                  <a:pt x="377" y="621"/>
                </a:cubicBezTo>
                <a:cubicBezTo>
                  <a:pt x="373" y="586"/>
                  <a:pt x="359" y="534"/>
                  <a:pt x="359" y="534"/>
                </a:cubicBezTo>
                <a:cubicBezTo>
                  <a:pt x="359" y="534"/>
                  <a:pt x="370" y="529"/>
                  <a:pt x="377" y="522"/>
                </a:cubicBezTo>
                <a:cubicBezTo>
                  <a:pt x="384" y="516"/>
                  <a:pt x="385" y="500"/>
                  <a:pt x="385" y="500"/>
                </a:cubicBezTo>
                <a:cubicBezTo>
                  <a:pt x="385" y="500"/>
                  <a:pt x="428" y="504"/>
                  <a:pt x="446" y="496"/>
                </a:cubicBezTo>
                <a:cubicBezTo>
                  <a:pt x="463" y="489"/>
                  <a:pt x="460" y="450"/>
                  <a:pt x="454" y="422"/>
                </a:cubicBezTo>
                <a:close/>
                <a:moveTo>
                  <a:pt x="311" y="458"/>
                </a:moveTo>
                <a:cubicBezTo>
                  <a:pt x="311" y="458"/>
                  <a:pt x="330" y="452"/>
                  <a:pt x="330" y="437"/>
                </a:cubicBezTo>
                <a:cubicBezTo>
                  <a:pt x="330" y="421"/>
                  <a:pt x="315" y="411"/>
                  <a:pt x="308" y="410"/>
                </a:cubicBezTo>
                <a:cubicBezTo>
                  <a:pt x="301" y="410"/>
                  <a:pt x="313" y="399"/>
                  <a:pt x="327" y="411"/>
                </a:cubicBezTo>
                <a:cubicBezTo>
                  <a:pt x="342" y="423"/>
                  <a:pt x="353" y="475"/>
                  <a:pt x="353" y="475"/>
                </a:cubicBezTo>
                <a:cubicBezTo>
                  <a:pt x="353" y="475"/>
                  <a:pt x="323" y="463"/>
                  <a:pt x="311" y="458"/>
                </a:cubicBezTo>
                <a:close/>
                <a:moveTo>
                  <a:pt x="350" y="540"/>
                </a:moveTo>
                <a:cubicBezTo>
                  <a:pt x="350" y="540"/>
                  <a:pt x="352" y="500"/>
                  <a:pt x="353" y="483"/>
                </a:cubicBezTo>
                <a:cubicBezTo>
                  <a:pt x="362" y="531"/>
                  <a:pt x="362" y="531"/>
                  <a:pt x="362" y="531"/>
                </a:cubicBezTo>
                <a:lnTo>
                  <a:pt x="350" y="540"/>
                </a:lnTo>
                <a:close/>
              </a:path>
            </a:pathLst>
          </a:custGeom>
          <a:solidFill>
            <a:srgbClr val="404040"/>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13" name="Freeform 208"/>
          <p:cNvSpPr>
            <a:spLocks noEditPoints="1"/>
          </p:cNvSpPr>
          <p:nvPr/>
        </p:nvSpPr>
        <p:spPr bwMode="auto">
          <a:xfrm>
            <a:off x="9718721" y="1741480"/>
            <a:ext cx="1056820" cy="3929268"/>
          </a:xfrm>
          <a:custGeom>
            <a:avLst/>
            <a:gdLst>
              <a:gd name="T0" fmla="*/ 221 w 224"/>
              <a:gd name="T1" fmla="*/ 237 h 906"/>
              <a:gd name="T2" fmla="*/ 178 w 224"/>
              <a:gd name="T3" fmla="*/ 151 h 906"/>
              <a:gd name="T4" fmla="*/ 161 w 224"/>
              <a:gd name="T5" fmla="*/ 98 h 906"/>
              <a:gd name="T6" fmla="*/ 148 w 224"/>
              <a:gd name="T7" fmla="*/ 36 h 906"/>
              <a:gd name="T8" fmla="*/ 107 w 224"/>
              <a:gd name="T9" fmla="*/ 0 h 906"/>
              <a:gd name="T10" fmla="*/ 63 w 224"/>
              <a:gd name="T11" fmla="*/ 101 h 906"/>
              <a:gd name="T12" fmla="*/ 48 w 224"/>
              <a:gd name="T13" fmla="*/ 145 h 906"/>
              <a:gd name="T14" fmla="*/ 7 w 224"/>
              <a:gd name="T15" fmla="*/ 204 h 906"/>
              <a:gd name="T16" fmla="*/ 2 w 224"/>
              <a:gd name="T17" fmla="*/ 302 h 906"/>
              <a:gd name="T18" fmla="*/ 28 w 224"/>
              <a:gd name="T19" fmla="*/ 360 h 906"/>
              <a:gd name="T20" fmla="*/ 31 w 224"/>
              <a:gd name="T21" fmla="*/ 411 h 906"/>
              <a:gd name="T22" fmla="*/ 35 w 224"/>
              <a:gd name="T23" fmla="*/ 565 h 906"/>
              <a:gd name="T24" fmla="*/ 54 w 224"/>
              <a:gd name="T25" fmla="*/ 607 h 906"/>
              <a:gd name="T26" fmla="*/ 81 w 224"/>
              <a:gd name="T27" fmla="*/ 790 h 906"/>
              <a:gd name="T28" fmla="*/ 89 w 224"/>
              <a:gd name="T29" fmla="*/ 869 h 906"/>
              <a:gd name="T30" fmla="*/ 112 w 224"/>
              <a:gd name="T31" fmla="*/ 906 h 906"/>
              <a:gd name="T32" fmla="*/ 122 w 224"/>
              <a:gd name="T33" fmla="*/ 847 h 906"/>
              <a:gd name="T34" fmla="*/ 157 w 224"/>
              <a:gd name="T35" fmla="*/ 853 h 906"/>
              <a:gd name="T36" fmla="*/ 124 w 224"/>
              <a:gd name="T37" fmla="*/ 764 h 906"/>
              <a:gd name="T38" fmla="*/ 156 w 224"/>
              <a:gd name="T39" fmla="*/ 611 h 906"/>
              <a:gd name="T40" fmla="*/ 166 w 224"/>
              <a:gd name="T41" fmla="*/ 582 h 906"/>
              <a:gd name="T42" fmla="*/ 190 w 224"/>
              <a:gd name="T43" fmla="*/ 474 h 906"/>
              <a:gd name="T44" fmla="*/ 206 w 224"/>
              <a:gd name="T45" fmla="*/ 414 h 906"/>
              <a:gd name="T46" fmla="*/ 192 w 224"/>
              <a:gd name="T47" fmla="*/ 313 h 906"/>
              <a:gd name="T48" fmla="*/ 73 w 224"/>
              <a:gd name="T49" fmla="*/ 279 h 906"/>
              <a:gd name="T50" fmla="*/ 63 w 224"/>
              <a:gd name="T51" fmla="*/ 289 h 906"/>
              <a:gd name="T52" fmla="*/ 73 w 224"/>
              <a:gd name="T53" fmla="*/ 269 h 906"/>
              <a:gd name="T54" fmla="*/ 110 w 224"/>
              <a:gd name="T55" fmla="*/ 621 h 906"/>
              <a:gd name="T56" fmla="*/ 107 w 224"/>
              <a:gd name="T57" fmla="*/ 646 h 906"/>
              <a:gd name="T58" fmla="*/ 104 w 224"/>
              <a:gd name="T59" fmla="*/ 612 h 906"/>
              <a:gd name="T60" fmla="*/ 110 w 224"/>
              <a:gd name="T61" fmla="*/ 580 h 906"/>
              <a:gd name="T62" fmla="*/ 116 w 224"/>
              <a:gd name="T63" fmla="*/ 225 h 906"/>
              <a:gd name="T64" fmla="*/ 91 w 224"/>
              <a:gd name="T65" fmla="*/ 130 h 906"/>
              <a:gd name="T66" fmla="*/ 115 w 224"/>
              <a:gd name="T67" fmla="*/ 200 h 906"/>
              <a:gd name="T68" fmla="*/ 128 w 224"/>
              <a:gd name="T69" fmla="*/ 156 h 906"/>
              <a:gd name="T70" fmla="*/ 143 w 224"/>
              <a:gd name="T71" fmla="*/ 147 h 906"/>
              <a:gd name="T72" fmla="*/ 116 w 224"/>
              <a:gd name="T73" fmla="*/ 225 h 906"/>
              <a:gd name="T74" fmla="*/ 138 w 224"/>
              <a:gd name="T75" fmla="*/ 333 h 906"/>
              <a:gd name="T76" fmla="*/ 149 w 224"/>
              <a:gd name="T77" fmla="*/ 315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4" h="906">
                <a:moveTo>
                  <a:pt x="215" y="296"/>
                </a:moveTo>
                <a:cubicBezTo>
                  <a:pt x="222" y="281"/>
                  <a:pt x="224" y="258"/>
                  <a:pt x="221" y="237"/>
                </a:cubicBezTo>
                <a:cubicBezTo>
                  <a:pt x="219" y="217"/>
                  <a:pt x="217" y="187"/>
                  <a:pt x="211" y="170"/>
                </a:cubicBezTo>
                <a:cubicBezTo>
                  <a:pt x="204" y="152"/>
                  <a:pt x="178" y="151"/>
                  <a:pt x="178" y="151"/>
                </a:cubicBezTo>
                <a:cubicBezTo>
                  <a:pt x="178" y="151"/>
                  <a:pt x="180" y="142"/>
                  <a:pt x="172" y="133"/>
                </a:cubicBezTo>
                <a:cubicBezTo>
                  <a:pt x="164" y="124"/>
                  <a:pt x="163" y="113"/>
                  <a:pt x="161" y="98"/>
                </a:cubicBezTo>
                <a:cubicBezTo>
                  <a:pt x="159" y="82"/>
                  <a:pt x="155" y="72"/>
                  <a:pt x="155" y="62"/>
                </a:cubicBezTo>
                <a:cubicBezTo>
                  <a:pt x="155" y="52"/>
                  <a:pt x="152" y="53"/>
                  <a:pt x="148" y="36"/>
                </a:cubicBezTo>
                <a:cubicBezTo>
                  <a:pt x="144" y="19"/>
                  <a:pt x="127" y="0"/>
                  <a:pt x="107" y="0"/>
                </a:cubicBezTo>
                <a:cubicBezTo>
                  <a:pt x="107" y="0"/>
                  <a:pt x="107" y="0"/>
                  <a:pt x="107" y="0"/>
                </a:cubicBezTo>
                <a:cubicBezTo>
                  <a:pt x="75" y="0"/>
                  <a:pt x="67" y="48"/>
                  <a:pt x="64" y="64"/>
                </a:cubicBezTo>
                <a:cubicBezTo>
                  <a:pt x="62" y="79"/>
                  <a:pt x="58" y="89"/>
                  <a:pt x="63" y="101"/>
                </a:cubicBezTo>
                <a:cubicBezTo>
                  <a:pt x="68" y="113"/>
                  <a:pt x="62" y="116"/>
                  <a:pt x="50" y="125"/>
                </a:cubicBezTo>
                <a:cubicBezTo>
                  <a:pt x="39" y="135"/>
                  <a:pt x="48" y="145"/>
                  <a:pt x="48" y="145"/>
                </a:cubicBezTo>
                <a:cubicBezTo>
                  <a:pt x="48" y="145"/>
                  <a:pt x="37" y="152"/>
                  <a:pt x="28" y="154"/>
                </a:cubicBezTo>
                <a:cubicBezTo>
                  <a:pt x="19" y="155"/>
                  <a:pt x="9" y="186"/>
                  <a:pt x="7" y="204"/>
                </a:cubicBezTo>
                <a:cubicBezTo>
                  <a:pt x="5" y="221"/>
                  <a:pt x="4" y="220"/>
                  <a:pt x="2" y="233"/>
                </a:cubicBezTo>
                <a:cubicBezTo>
                  <a:pt x="0" y="247"/>
                  <a:pt x="1" y="279"/>
                  <a:pt x="2" y="302"/>
                </a:cubicBezTo>
                <a:cubicBezTo>
                  <a:pt x="4" y="324"/>
                  <a:pt x="31" y="326"/>
                  <a:pt x="31" y="326"/>
                </a:cubicBezTo>
                <a:cubicBezTo>
                  <a:pt x="31" y="326"/>
                  <a:pt x="31" y="348"/>
                  <a:pt x="28" y="360"/>
                </a:cubicBezTo>
                <a:cubicBezTo>
                  <a:pt x="24" y="373"/>
                  <a:pt x="7" y="405"/>
                  <a:pt x="12" y="407"/>
                </a:cubicBezTo>
                <a:cubicBezTo>
                  <a:pt x="16" y="409"/>
                  <a:pt x="31" y="411"/>
                  <a:pt x="31" y="411"/>
                </a:cubicBezTo>
                <a:cubicBezTo>
                  <a:pt x="31" y="411"/>
                  <a:pt x="28" y="447"/>
                  <a:pt x="30" y="465"/>
                </a:cubicBezTo>
                <a:cubicBezTo>
                  <a:pt x="31" y="483"/>
                  <a:pt x="35" y="544"/>
                  <a:pt x="35" y="565"/>
                </a:cubicBezTo>
                <a:cubicBezTo>
                  <a:pt x="35" y="586"/>
                  <a:pt x="50" y="579"/>
                  <a:pt x="50" y="579"/>
                </a:cubicBezTo>
                <a:cubicBezTo>
                  <a:pt x="50" y="579"/>
                  <a:pt x="52" y="592"/>
                  <a:pt x="54" y="607"/>
                </a:cubicBezTo>
                <a:cubicBezTo>
                  <a:pt x="56" y="622"/>
                  <a:pt x="54" y="641"/>
                  <a:pt x="52" y="663"/>
                </a:cubicBezTo>
                <a:cubicBezTo>
                  <a:pt x="51" y="685"/>
                  <a:pt x="75" y="770"/>
                  <a:pt x="81" y="790"/>
                </a:cubicBezTo>
                <a:cubicBezTo>
                  <a:pt x="88" y="809"/>
                  <a:pt x="92" y="819"/>
                  <a:pt x="88" y="831"/>
                </a:cubicBezTo>
                <a:cubicBezTo>
                  <a:pt x="85" y="844"/>
                  <a:pt x="90" y="848"/>
                  <a:pt x="89" y="869"/>
                </a:cubicBezTo>
                <a:cubicBezTo>
                  <a:pt x="89" y="888"/>
                  <a:pt x="96" y="902"/>
                  <a:pt x="107" y="905"/>
                </a:cubicBezTo>
                <a:cubicBezTo>
                  <a:pt x="109" y="906"/>
                  <a:pt x="111" y="906"/>
                  <a:pt x="112" y="906"/>
                </a:cubicBezTo>
                <a:cubicBezTo>
                  <a:pt x="126" y="906"/>
                  <a:pt x="129" y="872"/>
                  <a:pt x="126" y="865"/>
                </a:cubicBezTo>
                <a:cubicBezTo>
                  <a:pt x="123" y="857"/>
                  <a:pt x="122" y="847"/>
                  <a:pt x="122" y="847"/>
                </a:cubicBezTo>
                <a:cubicBezTo>
                  <a:pt x="122" y="847"/>
                  <a:pt x="127" y="853"/>
                  <a:pt x="134" y="855"/>
                </a:cubicBezTo>
                <a:cubicBezTo>
                  <a:pt x="140" y="857"/>
                  <a:pt x="150" y="857"/>
                  <a:pt x="157" y="853"/>
                </a:cubicBezTo>
                <a:cubicBezTo>
                  <a:pt x="164" y="848"/>
                  <a:pt x="151" y="828"/>
                  <a:pt x="141" y="818"/>
                </a:cubicBezTo>
                <a:cubicBezTo>
                  <a:pt x="132" y="808"/>
                  <a:pt x="124" y="784"/>
                  <a:pt x="124" y="764"/>
                </a:cubicBezTo>
                <a:cubicBezTo>
                  <a:pt x="124" y="745"/>
                  <a:pt x="141" y="698"/>
                  <a:pt x="149" y="670"/>
                </a:cubicBezTo>
                <a:cubicBezTo>
                  <a:pt x="158" y="643"/>
                  <a:pt x="153" y="617"/>
                  <a:pt x="156" y="611"/>
                </a:cubicBezTo>
                <a:cubicBezTo>
                  <a:pt x="158" y="605"/>
                  <a:pt x="158" y="582"/>
                  <a:pt x="158" y="582"/>
                </a:cubicBezTo>
                <a:cubicBezTo>
                  <a:pt x="158" y="582"/>
                  <a:pt x="160" y="582"/>
                  <a:pt x="166" y="582"/>
                </a:cubicBezTo>
                <a:cubicBezTo>
                  <a:pt x="172" y="582"/>
                  <a:pt x="172" y="585"/>
                  <a:pt x="172" y="570"/>
                </a:cubicBezTo>
                <a:cubicBezTo>
                  <a:pt x="172" y="555"/>
                  <a:pt x="184" y="497"/>
                  <a:pt x="190" y="474"/>
                </a:cubicBezTo>
                <a:cubicBezTo>
                  <a:pt x="195" y="452"/>
                  <a:pt x="195" y="416"/>
                  <a:pt x="195" y="416"/>
                </a:cubicBezTo>
                <a:cubicBezTo>
                  <a:pt x="195" y="416"/>
                  <a:pt x="199" y="416"/>
                  <a:pt x="206" y="414"/>
                </a:cubicBezTo>
                <a:cubicBezTo>
                  <a:pt x="214" y="413"/>
                  <a:pt x="208" y="399"/>
                  <a:pt x="199" y="371"/>
                </a:cubicBezTo>
                <a:cubicBezTo>
                  <a:pt x="189" y="344"/>
                  <a:pt x="192" y="313"/>
                  <a:pt x="192" y="313"/>
                </a:cubicBezTo>
                <a:cubicBezTo>
                  <a:pt x="192" y="313"/>
                  <a:pt x="208" y="311"/>
                  <a:pt x="215" y="296"/>
                </a:cubicBezTo>
                <a:close/>
                <a:moveTo>
                  <a:pt x="73" y="279"/>
                </a:moveTo>
                <a:cubicBezTo>
                  <a:pt x="73" y="286"/>
                  <a:pt x="71" y="292"/>
                  <a:pt x="71" y="292"/>
                </a:cubicBezTo>
                <a:cubicBezTo>
                  <a:pt x="71" y="292"/>
                  <a:pt x="67" y="292"/>
                  <a:pt x="63" y="289"/>
                </a:cubicBezTo>
                <a:cubicBezTo>
                  <a:pt x="65" y="285"/>
                  <a:pt x="65" y="271"/>
                  <a:pt x="65" y="271"/>
                </a:cubicBezTo>
                <a:cubicBezTo>
                  <a:pt x="73" y="269"/>
                  <a:pt x="73" y="269"/>
                  <a:pt x="73" y="269"/>
                </a:cubicBezTo>
                <a:cubicBezTo>
                  <a:pt x="73" y="269"/>
                  <a:pt x="73" y="272"/>
                  <a:pt x="73" y="279"/>
                </a:cubicBezTo>
                <a:close/>
                <a:moveTo>
                  <a:pt x="110" y="621"/>
                </a:moveTo>
                <a:cubicBezTo>
                  <a:pt x="109" y="625"/>
                  <a:pt x="108" y="631"/>
                  <a:pt x="107" y="637"/>
                </a:cubicBezTo>
                <a:cubicBezTo>
                  <a:pt x="107" y="642"/>
                  <a:pt x="107" y="646"/>
                  <a:pt x="107" y="646"/>
                </a:cubicBezTo>
                <a:cubicBezTo>
                  <a:pt x="107" y="646"/>
                  <a:pt x="106" y="638"/>
                  <a:pt x="106" y="632"/>
                </a:cubicBezTo>
                <a:cubicBezTo>
                  <a:pt x="106" y="626"/>
                  <a:pt x="102" y="620"/>
                  <a:pt x="104" y="612"/>
                </a:cubicBezTo>
                <a:cubicBezTo>
                  <a:pt x="105" y="608"/>
                  <a:pt x="106" y="602"/>
                  <a:pt x="107" y="596"/>
                </a:cubicBezTo>
                <a:cubicBezTo>
                  <a:pt x="109" y="588"/>
                  <a:pt x="110" y="580"/>
                  <a:pt x="110" y="580"/>
                </a:cubicBezTo>
                <a:cubicBezTo>
                  <a:pt x="110" y="601"/>
                  <a:pt x="112" y="615"/>
                  <a:pt x="110" y="621"/>
                </a:cubicBezTo>
                <a:close/>
                <a:moveTo>
                  <a:pt x="116" y="225"/>
                </a:moveTo>
                <a:cubicBezTo>
                  <a:pt x="115" y="231"/>
                  <a:pt x="108" y="214"/>
                  <a:pt x="103" y="195"/>
                </a:cubicBezTo>
                <a:cubicBezTo>
                  <a:pt x="99" y="176"/>
                  <a:pt x="91" y="148"/>
                  <a:pt x="91" y="130"/>
                </a:cubicBezTo>
                <a:cubicBezTo>
                  <a:pt x="91" y="130"/>
                  <a:pt x="105" y="142"/>
                  <a:pt x="105" y="151"/>
                </a:cubicBezTo>
                <a:cubicBezTo>
                  <a:pt x="105" y="161"/>
                  <a:pt x="112" y="191"/>
                  <a:pt x="115" y="200"/>
                </a:cubicBezTo>
                <a:cubicBezTo>
                  <a:pt x="117" y="209"/>
                  <a:pt x="119" y="189"/>
                  <a:pt x="124" y="180"/>
                </a:cubicBezTo>
                <a:cubicBezTo>
                  <a:pt x="129" y="171"/>
                  <a:pt x="131" y="163"/>
                  <a:pt x="128" y="156"/>
                </a:cubicBezTo>
                <a:cubicBezTo>
                  <a:pt x="125" y="149"/>
                  <a:pt x="136" y="146"/>
                  <a:pt x="143" y="128"/>
                </a:cubicBezTo>
                <a:cubicBezTo>
                  <a:pt x="144" y="135"/>
                  <a:pt x="144" y="140"/>
                  <a:pt x="143" y="147"/>
                </a:cubicBezTo>
                <a:cubicBezTo>
                  <a:pt x="143" y="153"/>
                  <a:pt x="132" y="186"/>
                  <a:pt x="129" y="192"/>
                </a:cubicBezTo>
                <a:cubicBezTo>
                  <a:pt x="125" y="199"/>
                  <a:pt x="117" y="219"/>
                  <a:pt x="116" y="225"/>
                </a:cubicBezTo>
                <a:close/>
                <a:moveTo>
                  <a:pt x="149" y="333"/>
                </a:moveTo>
                <a:cubicBezTo>
                  <a:pt x="149" y="333"/>
                  <a:pt x="138" y="338"/>
                  <a:pt x="138" y="333"/>
                </a:cubicBezTo>
                <a:cubicBezTo>
                  <a:pt x="139" y="329"/>
                  <a:pt x="141" y="315"/>
                  <a:pt x="141" y="315"/>
                </a:cubicBezTo>
                <a:cubicBezTo>
                  <a:pt x="149" y="315"/>
                  <a:pt x="149" y="315"/>
                  <a:pt x="149" y="315"/>
                </a:cubicBezTo>
                <a:lnTo>
                  <a:pt x="149" y="333"/>
                </a:lnTo>
                <a:close/>
              </a:path>
            </a:pathLst>
          </a:custGeom>
          <a:solidFill>
            <a:srgbClr val="8DC22A"/>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14" name="Freeform 192"/>
          <p:cNvSpPr>
            <a:spLocks noEditPoints="1"/>
          </p:cNvSpPr>
          <p:nvPr/>
        </p:nvSpPr>
        <p:spPr bwMode="auto">
          <a:xfrm>
            <a:off x="8254254" y="1830356"/>
            <a:ext cx="1744933" cy="4122775"/>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rgbClr val="404040"/>
          </a:solidFill>
          <a:ln>
            <a:noFill/>
          </a:ln>
          <a:effectLst/>
        </p:spPr>
        <p:txBody>
          <a:bodyPr vert="horz" wrap="square" lIns="121920" tIns="60960" rIns="121920" bIns="60960" numCol="1" anchor="t" anchorCtr="0" compatLnSpc="1">
            <a:prstTxWarp prst="textNoShape">
              <a:avLst/>
            </a:prstTxWarp>
          </a:bodyPr>
          <a:lstStyle/>
          <a:p>
            <a:endParaRPr lang="id-ID" sz="2400"/>
          </a:p>
        </p:txBody>
      </p:sp>
      <p:grpSp>
        <p:nvGrpSpPr>
          <p:cNvPr id="15" name="组合 14"/>
          <p:cNvGrpSpPr/>
          <p:nvPr/>
        </p:nvGrpSpPr>
        <p:grpSpPr>
          <a:xfrm>
            <a:off x="1085653" y="1045244"/>
            <a:ext cx="3692822" cy="1031808"/>
            <a:chOff x="1085653" y="1045244"/>
            <a:chExt cx="3692822" cy="1031808"/>
          </a:xfrm>
        </p:grpSpPr>
        <p:sp>
          <p:nvSpPr>
            <p:cNvPr id="16" name="圆角矩形 15"/>
            <p:cNvSpPr/>
            <p:nvPr/>
          </p:nvSpPr>
          <p:spPr>
            <a:xfrm>
              <a:off x="1085653" y="1110368"/>
              <a:ext cx="3692822" cy="966684"/>
            </a:xfrm>
            <a:prstGeom prst="roundRect">
              <a:avLst>
                <a:gd name="adj" fmla="val 21244"/>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7" name="文本框 16"/>
            <p:cNvSpPr txBox="1"/>
            <p:nvPr/>
          </p:nvSpPr>
          <p:spPr>
            <a:xfrm>
              <a:off x="1466351" y="1045244"/>
              <a:ext cx="2970685" cy="923330"/>
            </a:xfrm>
            <a:prstGeom prst="rect">
              <a:avLst/>
            </a:prstGeom>
            <a:noFill/>
          </p:spPr>
          <p:txBody>
            <a:bodyPr wrap="none" rtlCol="0">
              <a:spAutoFit/>
            </a:bodyPr>
            <a:lstStyle/>
            <a:p>
              <a:r>
                <a:rPr lang="zh-CN" altLang="en-US" sz="5400" b="1" dirty="0">
                  <a:solidFill>
                    <a:srgbClr val="FFFFFF"/>
                  </a:solidFill>
                  <a:latin typeface="幼圆" panose="02010509060101010101" pitchFamily="49" charset="-122"/>
                  <a:ea typeface="幼圆" panose="02010509060101010101" pitchFamily="49" charset="-122"/>
                </a:rPr>
                <a:t>结 束 语</a:t>
              </a:r>
            </a:p>
          </p:txBody>
        </p:sp>
      </p:grpSp>
      <p:sp>
        <p:nvSpPr>
          <p:cNvPr id="18" name="TextBox 12"/>
          <p:cNvSpPr txBox="1"/>
          <p:nvPr/>
        </p:nvSpPr>
        <p:spPr>
          <a:xfrm>
            <a:off x="1001584" y="2610676"/>
            <a:ext cx="3996051" cy="3416320"/>
          </a:xfrm>
          <a:prstGeom prst="rect">
            <a:avLst/>
          </a:prstGeom>
          <a:noFill/>
        </p:spPr>
        <p:txBody>
          <a:bodyPr wrap="square" rtlCol="0">
            <a:spAutoFit/>
          </a:bodyPr>
          <a:lstStyle/>
          <a:p>
            <a:pPr>
              <a:lnSpc>
                <a:spcPct val="150000"/>
              </a:lnSpc>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这里输入简单的文字概述里输入简单文字概述这里简单输入简单文字这里输入简单的文字概述里输入简单文字概述这里简</a:t>
            </a:r>
            <a:r>
              <a:rPr lang="zh-CN" altLang="en-US" sz="1600" dirty="0" smtClean="0">
                <a:solidFill>
                  <a:prstClr val="black">
                    <a:lumMod val="85000"/>
                    <a:lumOff val="15000"/>
                  </a:prstClr>
                </a:solidFill>
                <a:latin typeface="微软雅黑" panose="020B0503020204020204" pitchFamily="34" charset="-122"/>
                <a:ea typeface="微软雅黑" panose="020B0503020204020204" pitchFamily="34" charset="-122"/>
              </a:rPr>
              <a:t>单亮亮图文旗舰店</a:t>
            </a:r>
            <a:r>
              <a:rPr lang="en-US" altLang="zh-CN" sz="1600" dirty="0" smtClean="0">
                <a:solidFill>
                  <a:prstClr val="black">
                    <a:lumMod val="85000"/>
                    <a:lumOff val="15000"/>
                  </a:prstClr>
                </a:solidFill>
                <a:latin typeface="微软雅黑" panose="020B0503020204020204" pitchFamily="34" charset="-122"/>
                <a:ea typeface="微软雅黑" panose="020B0503020204020204" pitchFamily="34" charset="-122"/>
              </a:rPr>
              <a:t>https://liangliangtuwen.tmall.com</a:t>
            </a:r>
            <a:r>
              <a:rPr lang="zh-CN" altLang="en-US" sz="1600" dirty="0" smtClean="0">
                <a:solidFill>
                  <a:prstClr val="black">
                    <a:lumMod val="85000"/>
                    <a:lumOff val="15000"/>
                  </a:prstClr>
                </a:solidFill>
                <a:latin typeface="微软雅黑" panose="020B0503020204020204" pitchFamily="34" charset="-122"/>
                <a:ea typeface="微软雅黑" panose="020B0503020204020204" pitchFamily="34" charset="-122"/>
              </a:rPr>
              <a:t>单</a:t>
            </a: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文字概述这里简单输入简单文字</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xmlns="" val="3409510226"/>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750" fill="hold"/>
                                        <p:tgtEl>
                                          <p:spTgt spid="14"/>
                                        </p:tgtEl>
                                        <p:attrNameLst>
                                          <p:attrName>ppt_x</p:attrName>
                                        </p:attrNameLst>
                                      </p:cBhvr>
                                      <p:tavLst>
                                        <p:tav tm="0">
                                          <p:val>
                                            <p:strVal val="#ppt_x"/>
                                          </p:val>
                                        </p:tav>
                                        <p:tav tm="100000">
                                          <p:val>
                                            <p:strVal val="#ppt_x"/>
                                          </p:val>
                                        </p:tav>
                                      </p:tavLst>
                                    </p:anim>
                                    <p:anim calcmode="lin" valueType="num">
                                      <p:cBhvr additive="base">
                                        <p:cTn id="8" dur="750" fill="hold"/>
                                        <p:tgtEl>
                                          <p:spTgt spid="14"/>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 presetClass="entr" presetSubtype="4" decel="28000"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750" fill="hold"/>
                                        <p:tgtEl>
                                          <p:spTgt spid="10"/>
                                        </p:tgtEl>
                                        <p:attrNameLst>
                                          <p:attrName>ppt_x</p:attrName>
                                        </p:attrNameLst>
                                      </p:cBhvr>
                                      <p:tavLst>
                                        <p:tav tm="0">
                                          <p:val>
                                            <p:strVal val="#ppt_x"/>
                                          </p:val>
                                        </p:tav>
                                        <p:tav tm="100000">
                                          <p:val>
                                            <p:strVal val="#ppt_x"/>
                                          </p:val>
                                        </p:tav>
                                      </p:tavLst>
                                    </p:anim>
                                    <p:anim calcmode="lin" valueType="num">
                                      <p:cBhvr additive="base">
                                        <p:cTn id="13" dur="750" fill="hold"/>
                                        <p:tgtEl>
                                          <p:spTgt spid="10"/>
                                        </p:tgtEl>
                                        <p:attrNameLst>
                                          <p:attrName>ppt_y</p:attrName>
                                        </p:attrNameLst>
                                      </p:cBhvr>
                                      <p:tavLst>
                                        <p:tav tm="0">
                                          <p:val>
                                            <p:strVal val="1+#ppt_h/2"/>
                                          </p:val>
                                        </p:tav>
                                        <p:tav tm="100000">
                                          <p:val>
                                            <p:strVal val="#ppt_y"/>
                                          </p:val>
                                        </p:tav>
                                      </p:tavLst>
                                    </p:anim>
                                  </p:childTnLst>
                                </p:cTn>
                              </p:par>
                              <p:par>
                                <p:cTn id="14" presetID="2" presetClass="entr" presetSubtype="4" decel="2800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750" fill="hold"/>
                                        <p:tgtEl>
                                          <p:spTgt spid="13"/>
                                        </p:tgtEl>
                                        <p:attrNameLst>
                                          <p:attrName>ppt_x</p:attrName>
                                        </p:attrNameLst>
                                      </p:cBhvr>
                                      <p:tavLst>
                                        <p:tav tm="0">
                                          <p:val>
                                            <p:strVal val="#ppt_x"/>
                                          </p:val>
                                        </p:tav>
                                        <p:tav tm="100000">
                                          <p:val>
                                            <p:strVal val="#ppt_x"/>
                                          </p:val>
                                        </p:tav>
                                      </p:tavLst>
                                    </p:anim>
                                    <p:anim calcmode="lin" valueType="num">
                                      <p:cBhvr additive="base">
                                        <p:cTn id="17" dur="750" fill="hold"/>
                                        <p:tgtEl>
                                          <p:spTgt spid="1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decel="2800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750" fill="hold"/>
                                        <p:tgtEl>
                                          <p:spTgt spid="8"/>
                                        </p:tgtEl>
                                        <p:attrNameLst>
                                          <p:attrName>ppt_x</p:attrName>
                                        </p:attrNameLst>
                                      </p:cBhvr>
                                      <p:tavLst>
                                        <p:tav tm="0">
                                          <p:val>
                                            <p:strVal val="#ppt_x"/>
                                          </p:val>
                                        </p:tav>
                                        <p:tav tm="100000">
                                          <p:val>
                                            <p:strVal val="#ppt_x"/>
                                          </p:val>
                                        </p:tav>
                                      </p:tavLst>
                                    </p:anim>
                                    <p:anim calcmode="lin" valueType="num">
                                      <p:cBhvr additive="base">
                                        <p:cTn id="22" dur="750" fill="hold"/>
                                        <p:tgtEl>
                                          <p:spTgt spid="8"/>
                                        </p:tgtEl>
                                        <p:attrNameLst>
                                          <p:attrName>ppt_y</p:attrName>
                                        </p:attrNameLst>
                                      </p:cBhvr>
                                      <p:tavLst>
                                        <p:tav tm="0">
                                          <p:val>
                                            <p:strVal val="1+#ppt_h/2"/>
                                          </p:val>
                                        </p:tav>
                                        <p:tav tm="100000">
                                          <p:val>
                                            <p:strVal val="#ppt_y"/>
                                          </p:val>
                                        </p:tav>
                                      </p:tavLst>
                                    </p:anim>
                                  </p:childTnLst>
                                </p:cTn>
                              </p:par>
                              <p:par>
                                <p:cTn id="23" presetID="2" presetClass="entr" presetSubtype="4" decel="2800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750" fill="hold"/>
                                        <p:tgtEl>
                                          <p:spTgt spid="12"/>
                                        </p:tgtEl>
                                        <p:attrNameLst>
                                          <p:attrName>ppt_x</p:attrName>
                                        </p:attrNameLst>
                                      </p:cBhvr>
                                      <p:tavLst>
                                        <p:tav tm="0">
                                          <p:val>
                                            <p:strVal val="#ppt_x"/>
                                          </p:val>
                                        </p:tav>
                                        <p:tav tm="100000">
                                          <p:val>
                                            <p:strVal val="#ppt_x"/>
                                          </p:val>
                                        </p:tav>
                                      </p:tavLst>
                                    </p:anim>
                                    <p:anim calcmode="lin" valueType="num">
                                      <p:cBhvr additive="base">
                                        <p:cTn id="26" dur="750" fill="hold"/>
                                        <p:tgtEl>
                                          <p:spTgt spid="12"/>
                                        </p:tgtEl>
                                        <p:attrNameLst>
                                          <p:attrName>ppt_y</p:attrName>
                                        </p:attrNameLst>
                                      </p:cBhvr>
                                      <p:tavLst>
                                        <p:tav tm="0">
                                          <p:val>
                                            <p:strVal val="1+#ppt_h/2"/>
                                          </p:val>
                                        </p:tav>
                                        <p:tav tm="100000">
                                          <p:val>
                                            <p:strVal val="#ppt_y"/>
                                          </p:val>
                                        </p:tav>
                                      </p:tavLst>
                                    </p:anim>
                                  </p:childTnLst>
                                </p:cTn>
                              </p:par>
                            </p:childTnLst>
                          </p:cTn>
                        </p:par>
                        <p:par>
                          <p:cTn id="27" fill="hold">
                            <p:stCondLst>
                              <p:cond delay="2250"/>
                            </p:stCondLst>
                            <p:childTnLst>
                              <p:par>
                                <p:cTn id="28" presetID="16" presetClass="entr" presetSubtype="37" fill="hold" nodeType="after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barn(outVertical)">
                                      <p:cBhvr>
                                        <p:cTn id="30" dur="750"/>
                                        <p:tgtEl>
                                          <p:spTgt spid="15"/>
                                        </p:tgtEl>
                                      </p:cBhvr>
                                    </p:animEffect>
                                  </p:childTnLst>
                                </p:cTn>
                              </p:par>
                            </p:childTnLst>
                          </p:cTn>
                        </p:par>
                        <p:par>
                          <p:cTn id="31" fill="hold">
                            <p:stCondLst>
                              <p:cond delay="3000"/>
                            </p:stCondLst>
                            <p:childTnLst>
                              <p:par>
                                <p:cTn id="32" presetID="22" presetClass="entr" presetSubtype="1"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wipe(up)">
                                      <p:cBhvr>
                                        <p:cTn id="34"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2" grpId="0" animBg="1"/>
      <p:bldP spid="13" grpId="0" animBg="1"/>
      <p:bldP spid="14" grpId="0" animBg="1"/>
      <p:bldP spid="18"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7" name="直角三角形 6"/>
          <p:cNvSpPr/>
          <p:nvPr/>
        </p:nvSpPr>
        <p:spPr>
          <a:xfrm flipV="1">
            <a:off x="0" y="-1"/>
            <a:ext cx="1430594" cy="2462981"/>
          </a:xfrm>
          <a:prstGeom prst="rtTriangle">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598911" y="-1071563"/>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154774" y="-1071563"/>
            <a:ext cx="555863" cy="83328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p:nvPicPr>
        <p:blipFill>
          <a:blip r:embed="rId4" cstate="print">
            <a:extLst>
              <a:ext uri="{28A0092B-C50C-407E-A947-70E740481C1C}">
                <a14:useLocalDpi xmlns:a14="http://schemas.microsoft.com/office/drawing/2010/main" xmlns="" val="0"/>
              </a:ext>
            </a:extLst>
          </a:blip>
          <a:srcRect l="34317" r="15855"/>
          <a:stretch>
            <a:fillRect/>
          </a:stretch>
        </p:blipFill>
        <p:spPr>
          <a:xfrm>
            <a:off x="3664" y="1005264"/>
            <a:ext cx="4381332" cy="5852736"/>
          </a:xfrm>
          <a:custGeom>
            <a:avLst/>
            <a:gdLst>
              <a:gd name="connsiteX0" fmla="*/ 986745 w 4381332"/>
              <a:gd name="connsiteY0" fmla="*/ 0 h 5852736"/>
              <a:gd name="connsiteX1" fmla="*/ 4381332 w 4381332"/>
              <a:gd name="connsiteY1" fmla="*/ 5852736 h 5852736"/>
              <a:gd name="connsiteX2" fmla="*/ 0 w 4381332"/>
              <a:gd name="connsiteY2" fmla="*/ 5852736 h 5852736"/>
              <a:gd name="connsiteX3" fmla="*/ 0 w 4381332"/>
              <a:gd name="connsiteY3" fmla="*/ 1701284 h 5852736"/>
            </a:gdLst>
            <a:ahLst/>
            <a:cxnLst>
              <a:cxn ang="0">
                <a:pos x="connsiteX0" y="connsiteY0"/>
              </a:cxn>
              <a:cxn ang="0">
                <a:pos x="connsiteX1" y="connsiteY1"/>
              </a:cxn>
              <a:cxn ang="0">
                <a:pos x="connsiteX2" y="connsiteY2"/>
              </a:cxn>
              <a:cxn ang="0">
                <a:pos x="connsiteX3" y="connsiteY3"/>
              </a:cxn>
            </a:cxnLst>
            <a:rect l="l" t="t" r="r" b="b"/>
            <a:pathLst>
              <a:path w="4381332" h="5852736">
                <a:moveTo>
                  <a:pt x="986745" y="0"/>
                </a:moveTo>
                <a:lnTo>
                  <a:pt x="4381332" y="5852736"/>
                </a:lnTo>
                <a:lnTo>
                  <a:pt x="0" y="5852736"/>
                </a:lnTo>
                <a:lnTo>
                  <a:pt x="0" y="1701284"/>
                </a:lnTo>
                <a:close/>
              </a:path>
            </a:pathLst>
          </a:custGeom>
        </p:spPr>
      </p:pic>
      <p:sp>
        <p:nvSpPr>
          <p:cNvPr id="3" name="等腰三角形 2"/>
          <p:cNvSpPr/>
          <p:nvPr/>
        </p:nvSpPr>
        <p:spPr>
          <a:xfrm>
            <a:off x="1563329" y="2342959"/>
            <a:ext cx="4616245" cy="3979521"/>
          </a:xfrm>
          <a:prstGeom prst="triangl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flipV="1">
            <a:off x="639097" y="197241"/>
            <a:ext cx="5334000" cy="4598275"/>
          </a:xfrm>
          <a:prstGeom prs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1986824" y="648008"/>
            <a:ext cx="3430042" cy="1200329"/>
          </a:xfrm>
          <a:prstGeom prst="rect">
            <a:avLst/>
          </a:prstGeom>
          <a:noFill/>
          <a:effectLst/>
        </p:spPr>
        <p:txBody>
          <a:bodyPr wrap="none" rtlCol="0">
            <a:spAutoFit/>
          </a:bodyPr>
          <a:lstStyle/>
          <a:p>
            <a:r>
              <a:rPr lang="en-US" altLang="zh-CN" sz="3600" b="1" dirty="0" smtClean="0">
                <a:solidFill>
                  <a:srgbClr val="FCFCFC"/>
                </a:solidFill>
                <a:latin typeface="Arial Black" panose="020B0A04020102020204" pitchFamily="34" charset="0"/>
                <a:ea typeface="方正姚体" panose="02010601030101010101" pitchFamily="2" charset="-122"/>
              </a:rPr>
              <a:t>BUSINESS</a:t>
            </a:r>
            <a:r>
              <a:rPr lang="en-US" altLang="zh-CN" sz="3600" dirty="0" smtClean="0">
                <a:solidFill>
                  <a:srgbClr val="FCFCFC"/>
                </a:solidFill>
                <a:latin typeface="Arial Black" panose="020B0A04020102020204" pitchFamily="34" charset="0"/>
                <a:ea typeface="方正姚体" panose="02010601030101010101" pitchFamily="2" charset="-122"/>
              </a:rPr>
              <a:t>  </a:t>
            </a:r>
            <a:r>
              <a:rPr lang="en-US" altLang="zh-CN" sz="3600" b="1" dirty="0" smtClean="0">
                <a:solidFill>
                  <a:srgbClr val="FCFCFC"/>
                </a:solidFill>
                <a:latin typeface="Arial Black" panose="020B0A04020102020204" pitchFamily="34" charset="0"/>
                <a:ea typeface="方正姚体" panose="02010601030101010101" pitchFamily="2" charset="-122"/>
              </a:rPr>
              <a:t>  </a:t>
            </a:r>
          </a:p>
          <a:p>
            <a:r>
              <a:rPr lang="en-US" altLang="zh-CN" sz="3600" b="1" dirty="0">
                <a:solidFill>
                  <a:srgbClr val="FCFCFC"/>
                </a:solidFill>
                <a:latin typeface="Arial Black" panose="020B0A04020102020204" pitchFamily="34" charset="0"/>
                <a:ea typeface="方正姚体" panose="02010601030101010101" pitchFamily="2" charset="-122"/>
              </a:rPr>
              <a:t> </a:t>
            </a:r>
            <a:r>
              <a:rPr lang="en-US" altLang="zh-CN" sz="3600" b="1" dirty="0" smtClean="0">
                <a:solidFill>
                  <a:srgbClr val="FCFCFC"/>
                </a:solidFill>
                <a:latin typeface="Arial Black" panose="020B0A04020102020204" pitchFamily="34" charset="0"/>
                <a:ea typeface="方正姚体" panose="02010601030101010101" pitchFamily="2" charset="-122"/>
              </a:rPr>
              <a:t> REPORT</a:t>
            </a:r>
            <a:endParaRPr lang="zh-CN" altLang="en-US" sz="3600" b="1" dirty="0" smtClean="0">
              <a:solidFill>
                <a:srgbClr val="FCFCFC"/>
              </a:solidFill>
              <a:latin typeface="Arial Black" panose="020B0A04020102020204" pitchFamily="34" charset="0"/>
              <a:ea typeface="方正姚体" panose="02010601030101010101" pitchFamily="2" charset="-122"/>
            </a:endParaRPr>
          </a:p>
        </p:txBody>
      </p:sp>
      <p:pic>
        <p:nvPicPr>
          <p:cNvPr id="20" name="图片 19"/>
          <p:cNvPicPr>
            <a:picLocks noChangeAspect="1"/>
          </p:cNvPicPr>
          <p:nvPr/>
        </p:nvPicPr>
        <p:blipFill>
          <a:blip r:embed="rId4" cstate="print">
            <a:extLst>
              <a:ext uri="{28A0092B-C50C-407E-A947-70E740481C1C}">
                <a14:useLocalDpi xmlns:a14="http://schemas.microsoft.com/office/drawing/2010/main" xmlns="" val="0"/>
              </a:ext>
            </a:extLst>
          </a:blip>
          <a:srcRect l="15215" t="2564" r="22001" b="3114"/>
          <a:stretch>
            <a:fillRect/>
          </a:stretch>
        </p:blipFill>
        <p:spPr>
          <a:xfrm>
            <a:off x="3617478" y="2003325"/>
            <a:ext cx="2170470" cy="2170470"/>
          </a:xfrm>
          <a:custGeom>
            <a:avLst/>
            <a:gdLst>
              <a:gd name="connsiteX0" fmla="*/ 1085235 w 2170470"/>
              <a:gd name="connsiteY0" fmla="*/ 0 h 2170470"/>
              <a:gd name="connsiteX1" fmla="*/ 2170470 w 2170470"/>
              <a:gd name="connsiteY1" fmla="*/ 1085235 h 2170470"/>
              <a:gd name="connsiteX2" fmla="*/ 1085235 w 2170470"/>
              <a:gd name="connsiteY2" fmla="*/ 2170470 h 2170470"/>
              <a:gd name="connsiteX3" fmla="*/ 0 w 2170470"/>
              <a:gd name="connsiteY3" fmla="*/ 1085235 h 2170470"/>
              <a:gd name="connsiteX4" fmla="*/ 1085235 w 2170470"/>
              <a:gd name="connsiteY4" fmla="*/ 0 h 2170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470" h="2170470">
                <a:moveTo>
                  <a:pt x="1085235" y="0"/>
                </a:moveTo>
                <a:cubicBezTo>
                  <a:pt x="1684594" y="0"/>
                  <a:pt x="2170470" y="485876"/>
                  <a:pt x="2170470" y="1085235"/>
                </a:cubicBezTo>
                <a:cubicBezTo>
                  <a:pt x="2170470" y="1684594"/>
                  <a:pt x="1684594" y="2170470"/>
                  <a:pt x="1085235" y="2170470"/>
                </a:cubicBezTo>
                <a:cubicBezTo>
                  <a:pt x="485876" y="2170470"/>
                  <a:pt x="0" y="1684594"/>
                  <a:pt x="0" y="1085235"/>
                </a:cubicBezTo>
                <a:cubicBezTo>
                  <a:pt x="0" y="485876"/>
                  <a:pt x="485876" y="0"/>
                  <a:pt x="1085235" y="0"/>
                </a:cubicBezTo>
                <a:close/>
              </a:path>
            </a:pathLst>
          </a:custGeom>
          <a:ln w="88900">
            <a:solidFill>
              <a:schemeClr val="bg1"/>
            </a:solidFill>
          </a:ln>
        </p:spPr>
      </p:pic>
      <p:sp>
        <p:nvSpPr>
          <p:cNvPr id="13" name="文本框 12"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6897329" y="3480063"/>
            <a:ext cx="4961615" cy="1261884"/>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应聘人</a:t>
            </a:r>
            <a:r>
              <a:rPr lang="zh-CN" altLang="en-US"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a:t>
            </a:r>
            <a:r>
              <a:rPr lang="zh-CN" altLang="en-US"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亮亮图文</a:t>
            </a:r>
            <a:r>
              <a:rPr lang="en-US" altLang="zh-CN"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   </a:t>
            </a:r>
            <a:r>
              <a:rPr lang="zh-CN" altLang="en-US"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部门</a:t>
            </a:r>
            <a:r>
              <a:rPr lang="zh-CN" altLang="en-US" sz="2000" b="1" dirty="0">
                <a:solidFill>
                  <a:srgbClr val="262626"/>
                </a:solidFill>
                <a:latin typeface="幼圆" panose="02010509060101010101" pitchFamily="49" charset="-122"/>
                <a:ea typeface="幼圆" panose="02010509060101010101" pitchFamily="49" charset="-122"/>
                <a:cs typeface="Kartika" panose="02020503030404060203" pitchFamily="18" charset="0"/>
              </a:rPr>
              <a:t>单位</a:t>
            </a:r>
            <a:r>
              <a:rPr lang="zh-CN" altLang="en-US" sz="2000" b="1" dirty="0" smtClean="0">
                <a:solidFill>
                  <a:srgbClr val="262626"/>
                </a:solidFill>
                <a:latin typeface="幼圆" panose="02010509060101010101" pitchFamily="49" charset="-122"/>
                <a:ea typeface="幼圆" panose="02010509060101010101" pitchFamily="49" charset="-122"/>
                <a:cs typeface="Kartika" panose="02020503030404060203" pitchFamily="18" charset="0"/>
              </a:rPr>
              <a:t>：亮亮图文</a:t>
            </a:r>
            <a:endParaRPr lang="en-US" altLang="zh-CN" sz="2000" b="1" dirty="0">
              <a:solidFill>
                <a:srgbClr val="262626"/>
              </a:solidFill>
              <a:latin typeface="幼圆" panose="02010509060101010101" pitchFamily="49" charset="-122"/>
              <a:ea typeface="幼圆" panose="02010509060101010101" pitchFamily="49" charset="-122"/>
              <a:cs typeface="Kartika" panose="02020503030404060203" pitchFamily="18" charset="0"/>
            </a:endParaRPr>
          </a:p>
          <a:p>
            <a:endParaRPr lang="en-US" altLang="zh-CN" sz="2400" b="1" dirty="0">
              <a:solidFill>
                <a:srgbClr val="262626"/>
              </a:solidFill>
              <a:latin typeface="幼圆" panose="02010509060101010101" pitchFamily="49" charset="-122"/>
              <a:ea typeface="幼圆" panose="02010509060101010101" pitchFamily="49" charset="-122"/>
              <a:cs typeface="Kartika" panose="02020503030404060203" pitchFamily="18" charset="0"/>
            </a:endParaRPr>
          </a:p>
        </p:txBody>
      </p:sp>
      <p:sp>
        <p:nvSpPr>
          <p:cNvPr id="14" name="文本框 13"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8570292" y="5157282"/>
            <a:ext cx="598241" cy="584775"/>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p:txBody>
      </p:sp>
      <p:sp>
        <p:nvSpPr>
          <p:cNvPr id="16" name="文本框 15"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5851802" y="2580728"/>
            <a:ext cx="6340198" cy="1015663"/>
          </a:xfrm>
          <a:prstGeom prst="rect">
            <a:avLst/>
          </a:prstGeom>
          <a:noFill/>
          <a:effectLst/>
        </p:spPr>
        <p:txBody>
          <a:bodyPr wrap="none" rtlCol="0">
            <a:spAutoFit/>
          </a:bodyPr>
          <a:lstStyle/>
          <a:p>
            <a:pPr algn="ctr" fontAlgn="auto">
              <a:spcBef>
                <a:spcPts val="0"/>
              </a:spcBef>
              <a:spcAft>
                <a:spcPts val="0"/>
              </a:spcAft>
              <a:defRPr/>
            </a:pPr>
            <a:r>
              <a:rPr lang="zh-CN" altLang="en-US" sz="6000" b="1" dirty="0" smtClean="0">
                <a:solidFill>
                  <a:srgbClr val="8DC22A"/>
                </a:solidFill>
                <a:latin typeface="微软雅黑" pitchFamily="34" charset="-122"/>
                <a:ea typeface="微软雅黑" pitchFamily="34" charset="-122"/>
                <a:sym typeface="微软雅黑" pitchFamily="34" charset="-122"/>
              </a:rPr>
              <a:t>感谢在座各位聆听</a:t>
            </a:r>
            <a:endParaRPr lang="zh-CN" altLang="en-US" sz="6000" b="1" dirty="0">
              <a:solidFill>
                <a:srgbClr val="8DC22A"/>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xmlns="" val="189454885"/>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advClick="0" advTm="0">
        <p15:prstTrans prst="drap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strips(downRight)">
                                      <p:cBhvr>
                                        <p:cTn id="7" dur="750"/>
                                        <p:tgtEl>
                                          <p:spTgt spid="15"/>
                                        </p:tgtEl>
                                      </p:cBhvr>
                                    </p:animEffect>
                                  </p:childTnLst>
                                </p:cTn>
                              </p:par>
                            </p:childTnLst>
                          </p:cTn>
                        </p:par>
                        <p:par>
                          <p:cTn id="8" fill="hold">
                            <p:stCondLst>
                              <p:cond delay="750"/>
                            </p:stCondLst>
                            <p:childTnLst>
                              <p:par>
                                <p:cTn id="9" presetID="2"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ppt_x"/>
                                          </p:val>
                                        </p:tav>
                                        <p:tav tm="100000">
                                          <p:val>
                                            <p:strVal val="#ppt_x"/>
                                          </p:val>
                                        </p:tav>
                                      </p:tavLst>
                                    </p:anim>
                                    <p:anim calcmode="lin" valueType="num">
                                      <p:cBhvr additive="base">
                                        <p:cTn id="12" dur="750" fill="hold"/>
                                        <p:tgtEl>
                                          <p:spTgt spid="4"/>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par>
                                <p:cTn id="22" presetID="10" presetClass="entr" presetSubtype="0"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par>
                          <p:cTn id="25" fill="hold">
                            <p:stCondLst>
                              <p:cond delay="1750"/>
                            </p:stCondLst>
                            <p:childTnLst>
                              <p:par>
                                <p:cTn id="26" presetID="52" presetClass="entr" presetSubtype="0" fill="hold" nodeType="afterEffect">
                                  <p:stCondLst>
                                    <p:cond delay="0"/>
                                  </p:stCondLst>
                                  <p:childTnLst>
                                    <p:set>
                                      <p:cBhvr>
                                        <p:cTn id="27" dur="1" fill="hold">
                                          <p:stCondLst>
                                            <p:cond delay="0"/>
                                          </p:stCondLst>
                                        </p:cTn>
                                        <p:tgtEl>
                                          <p:spTgt spid="20"/>
                                        </p:tgtEl>
                                        <p:attrNameLst>
                                          <p:attrName>style.visibility</p:attrName>
                                        </p:attrNameLst>
                                      </p:cBhvr>
                                      <p:to>
                                        <p:strVal val="visible"/>
                                      </p:to>
                                    </p:set>
                                    <p:animScale>
                                      <p:cBhvr>
                                        <p:cTn id="28" dur="1000" decel="50000" fill="hold">
                                          <p:stCondLst>
                                            <p:cond delay="0"/>
                                          </p:stCondLst>
                                        </p:cTn>
                                        <p:tgtEl>
                                          <p:spTgt spid="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9" dur="1000" decel="50000" fill="hold">
                                          <p:stCondLst>
                                            <p:cond delay="0"/>
                                          </p:stCondLst>
                                        </p:cTn>
                                        <p:tgtEl>
                                          <p:spTgt spid="20"/>
                                        </p:tgtEl>
                                        <p:attrNameLst>
                                          <p:attrName>ppt_x</p:attrName>
                                          <p:attrName>ppt_y</p:attrName>
                                        </p:attrNameLst>
                                      </p:cBhvr>
                                    </p:animMotion>
                                    <p:animEffect transition="in" filter="fade">
                                      <p:cBhvr>
                                        <p:cTn id="30" dur="1000"/>
                                        <p:tgtEl>
                                          <p:spTgt spid="20"/>
                                        </p:tgtEl>
                                      </p:cBhvr>
                                    </p:animEffect>
                                  </p:childTnLst>
                                </p:cTn>
                              </p:par>
                            </p:childTnLst>
                          </p:cTn>
                        </p:par>
                        <p:par>
                          <p:cTn id="31" fill="hold">
                            <p:stCondLst>
                              <p:cond delay="2750"/>
                            </p:stCondLst>
                            <p:childTnLst>
                              <p:par>
                                <p:cTn id="32" presetID="16" presetClass="entr" presetSubtype="37"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barn(outVertical)">
                                      <p:cBhvr>
                                        <p:cTn id="34" dur="500"/>
                                        <p:tgtEl>
                                          <p:spTgt spid="18"/>
                                        </p:tgtEl>
                                      </p:cBhvr>
                                    </p:animEffect>
                                  </p:childTnLst>
                                </p:cTn>
                              </p:par>
                            </p:childTnLst>
                          </p:cTn>
                        </p:par>
                        <p:par>
                          <p:cTn id="35" fill="hold">
                            <p:stCondLst>
                              <p:cond delay="3250"/>
                            </p:stCondLst>
                            <p:childTnLst>
                              <p:par>
                                <p:cTn id="36" presetID="56" presetClass="entr" presetSubtype="0" fill="hold" grpId="0" nodeType="afterEffect">
                                  <p:stCondLst>
                                    <p:cond delay="0"/>
                                  </p:stCondLst>
                                  <p:iterate type="lt">
                                    <p:tmPct val="10000"/>
                                  </p:iterate>
                                  <p:childTnLst>
                                    <p:set>
                                      <p:cBhvr>
                                        <p:cTn id="37" dur="1" fill="hold">
                                          <p:stCondLst>
                                            <p:cond delay="0"/>
                                          </p:stCondLst>
                                        </p:cTn>
                                        <p:tgtEl>
                                          <p:spTgt spid="16"/>
                                        </p:tgtEl>
                                        <p:attrNameLst>
                                          <p:attrName>style.visibility</p:attrName>
                                        </p:attrNameLst>
                                      </p:cBhvr>
                                      <p:to>
                                        <p:strVal val="visible"/>
                                      </p:to>
                                    </p:set>
                                    <p:anim by="(-#ppt_w*2)" calcmode="lin" valueType="num">
                                      <p:cBhvr rctx="PPT">
                                        <p:cTn id="38" dur="500" autoRev="1" fill="hold">
                                          <p:stCondLst>
                                            <p:cond delay="0"/>
                                          </p:stCondLst>
                                        </p:cTn>
                                        <p:tgtEl>
                                          <p:spTgt spid="16"/>
                                        </p:tgtEl>
                                        <p:attrNameLst>
                                          <p:attrName>ppt_w</p:attrName>
                                        </p:attrNameLst>
                                      </p:cBhvr>
                                    </p:anim>
                                    <p:anim by="(#ppt_w*0.50)" calcmode="lin" valueType="num">
                                      <p:cBhvr>
                                        <p:cTn id="39" dur="500" decel="50000" autoRev="1" fill="hold">
                                          <p:stCondLst>
                                            <p:cond delay="0"/>
                                          </p:stCondLst>
                                        </p:cTn>
                                        <p:tgtEl>
                                          <p:spTgt spid="16"/>
                                        </p:tgtEl>
                                        <p:attrNameLst>
                                          <p:attrName>ppt_x</p:attrName>
                                        </p:attrNameLst>
                                      </p:cBhvr>
                                    </p:anim>
                                    <p:anim from="(-#ppt_h/2)" to="(#ppt_y)" calcmode="lin" valueType="num">
                                      <p:cBhvr>
                                        <p:cTn id="40" dur="1000" fill="hold">
                                          <p:stCondLst>
                                            <p:cond delay="0"/>
                                          </p:stCondLst>
                                        </p:cTn>
                                        <p:tgtEl>
                                          <p:spTgt spid="16"/>
                                        </p:tgtEl>
                                        <p:attrNameLst>
                                          <p:attrName>ppt_y</p:attrName>
                                        </p:attrNameLst>
                                      </p:cBhvr>
                                    </p:anim>
                                    <p:animRot by="21600000">
                                      <p:cBhvr>
                                        <p:cTn id="41" dur="1000" fill="hold">
                                          <p:stCondLst>
                                            <p:cond delay="0"/>
                                          </p:stCondLst>
                                        </p:cTn>
                                        <p:tgtEl>
                                          <p:spTgt spid="16"/>
                                        </p:tgtEl>
                                        <p:attrNameLst>
                                          <p:attrName>r</p:attrName>
                                        </p:attrNameLst>
                                      </p:cBhvr>
                                    </p:animRot>
                                  </p:childTnLst>
                                </p:cTn>
                              </p:par>
                            </p:childTnLst>
                          </p:cTn>
                        </p:par>
                        <p:par>
                          <p:cTn id="42" fill="hold">
                            <p:stCondLst>
                              <p:cond delay="4950"/>
                            </p:stCondLst>
                            <p:childTnLst>
                              <p:par>
                                <p:cTn id="43" presetID="42" presetClass="entr" presetSubtype="0" fill="hold" grpId="0" nodeType="after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1000"/>
                                        <p:tgtEl>
                                          <p:spTgt spid="13"/>
                                        </p:tgtEl>
                                      </p:cBhvr>
                                    </p:animEffect>
                                    <p:anim calcmode="lin" valueType="num">
                                      <p:cBhvr>
                                        <p:cTn id="46" dur="1000" fill="hold"/>
                                        <p:tgtEl>
                                          <p:spTgt spid="13"/>
                                        </p:tgtEl>
                                        <p:attrNameLst>
                                          <p:attrName>ppt_x</p:attrName>
                                        </p:attrNameLst>
                                      </p:cBhvr>
                                      <p:tavLst>
                                        <p:tav tm="0">
                                          <p:val>
                                            <p:strVal val="#ppt_x"/>
                                          </p:val>
                                        </p:tav>
                                        <p:tav tm="100000">
                                          <p:val>
                                            <p:strVal val="#ppt_x"/>
                                          </p:val>
                                        </p:tav>
                                      </p:tavLst>
                                    </p:anim>
                                    <p:anim calcmode="lin" valueType="num">
                                      <p:cBhvr>
                                        <p:cTn id="4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animBg="1"/>
      <p:bldP spid="4" grpId="0" animBg="1"/>
      <p:bldP spid="18" grpId="0"/>
      <p:bldP spid="13" grpId="0"/>
      <p:bldP spid="14"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4598911" y="-1071563"/>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154774" y="-1071563"/>
            <a:ext cx="555863" cy="83328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a:off x="-10580" y="0"/>
            <a:ext cx="9872030" cy="6858000"/>
          </a:xfrm>
          <a:custGeom>
            <a:avLst/>
            <a:gdLst>
              <a:gd name="connsiteX0" fmla="*/ 0 w 9872030"/>
              <a:gd name="connsiteY0" fmla="*/ 0 h 6858000"/>
              <a:gd name="connsiteX1" fmla="*/ 4962405 w 9872030"/>
              <a:gd name="connsiteY1" fmla="*/ 0 h 6858000"/>
              <a:gd name="connsiteX2" fmla="*/ 9872030 w 9872030"/>
              <a:gd name="connsiteY2" fmla="*/ 6858000 h 6858000"/>
              <a:gd name="connsiteX3" fmla="*/ 4835797 w 9872030"/>
              <a:gd name="connsiteY3" fmla="*/ 6858000 h 6858000"/>
              <a:gd name="connsiteX4" fmla="*/ 4825273 w 9872030"/>
              <a:gd name="connsiteY4" fmla="*/ 6843300 h 6858000"/>
              <a:gd name="connsiteX5" fmla="*/ 4899101 w 9872030"/>
              <a:gd name="connsiteY5" fmla="*/ 68433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2030" h="6858000">
                <a:moveTo>
                  <a:pt x="0" y="0"/>
                </a:moveTo>
                <a:lnTo>
                  <a:pt x="4962405" y="0"/>
                </a:lnTo>
                <a:lnTo>
                  <a:pt x="9872030" y="6858000"/>
                </a:lnTo>
                <a:lnTo>
                  <a:pt x="4835797" y="6858000"/>
                </a:lnTo>
                <a:lnTo>
                  <a:pt x="4825273" y="6843300"/>
                </a:lnTo>
                <a:lnTo>
                  <a:pt x="4899101" y="6843300"/>
                </a:lnTo>
                <a:close/>
              </a:path>
            </a:pathLst>
          </a:cu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a:off x="0" y="0"/>
            <a:ext cx="4923692" cy="685800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461845" y="0"/>
            <a:ext cx="4965895" cy="6884242"/>
            <a:chOff x="2494609" y="1"/>
            <a:chExt cx="5073809" cy="7033844"/>
          </a:xfrm>
          <a:solidFill>
            <a:srgbClr val="0D0D0D">
              <a:alpha val="50000"/>
            </a:srgbClr>
          </a:solidFill>
        </p:grpSpPr>
        <p:sp>
          <p:nvSpPr>
            <p:cNvPr id="7" name="等腰三角形 6"/>
            <p:cNvSpPr/>
            <p:nvPr/>
          </p:nvSpPr>
          <p:spPr>
            <a:xfrm>
              <a:off x="2494609" y="1"/>
              <a:ext cx="5073809" cy="351692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V="1">
              <a:off x="2494609" y="3516923"/>
              <a:ext cx="5073809" cy="351692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p:cNvSpPr txBox="1"/>
          <p:nvPr/>
        </p:nvSpPr>
        <p:spPr>
          <a:xfrm flipH="1">
            <a:off x="915384" y="4274361"/>
            <a:ext cx="1539204" cy="1862048"/>
          </a:xfrm>
          <a:prstGeom prst="rect">
            <a:avLst/>
          </a:prstGeom>
          <a:noFill/>
        </p:spPr>
        <p:txBody>
          <a:bodyPr wrap="none" rtlCol="0">
            <a:spAutoFit/>
          </a:bodyPr>
          <a:lstStyle/>
          <a:p>
            <a:r>
              <a:rPr lang="en-US" altLang="zh-CN" sz="11500" b="1" dirty="0" smtClean="0">
                <a:solidFill>
                  <a:schemeClr val="bg1"/>
                </a:solidFill>
                <a:latin typeface="Impact" panose="020B0806030902050204" pitchFamily="34" charset="0"/>
              </a:rPr>
              <a:t>01</a:t>
            </a:r>
            <a:endParaRPr lang="zh-CN" altLang="en-US" sz="11500" b="1" dirty="0">
              <a:solidFill>
                <a:schemeClr val="bg1"/>
              </a:solidFill>
              <a:latin typeface="Impact" panose="020B0806030902050204" pitchFamily="34" charset="0"/>
            </a:endParaRPr>
          </a:p>
        </p:txBody>
      </p:sp>
      <p:sp>
        <p:nvSpPr>
          <p:cNvPr id="10" name="文本框 34"/>
          <p:cNvSpPr>
            <a:spLocks noChangeArrowheads="1"/>
          </p:cNvSpPr>
          <p:nvPr/>
        </p:nvSpPr>
        <p:spPr bwMode="auto">
          <a:xfrm>
            <a:off x="8114201" y="1579684"/>
            <a:ext cx="3262432" cy="1015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spcBef>
                <a:spcPts val="500"/>
              </a:spcBef>
              <a:spcAft>
                <a:spcPts val="0"/>
              </a:spcAft>
              <a:defRPr/>
            </a:pPr>
            <a:r>
              <a:rPr lang="zh-CN" altLang="en-US" sz="6000" b="1" kern="100" dirty="0">
                <a:solidFill>
                  <a:srgbClr val="8DC22A"/>
                </a:solidFill>
                <a:latin typeface="微软雅黑" panose="020B0503020204020204" pitchFamily="34" charset="-122"/>
                <a:ea typeface="微软雅黑" panose="020B0503020204020204" pitchFamily="34" charset="-122"/>
                <a:cs typeface="Times New Roman" panose="02020603050405020304" pitchFamily="18" charset="0"/>
              </a:rPr>
              <a:t>基本资料</a:t>
            </a:r>
          </a:p>
        </p:txBody>
      </p:sp>
      <p:sp>
        <p:nvSpPr>
          <p:cNvPr id="13" name="直接连接符 35"/>
          <p:cNvSpPr>
            <a:spLocks noChangeShapeType="1"/>
          </p:cNvSpPr>
          <p:nvPr/>
        </p:nvSpPr>
        <p:spPr bwMode="auto">
          <a:xfrm rot="5400000">
            <a:off x="9646199" y="931984"/>
            <a:ext cx="0" cy="3600450"/>
          </a:xfrm>
          <a:prstGeom prst="line">
            <a:avLst/>
          </a:prstGeom>
          <a:noFill/>
          <a:ln w="12700" cap="flat" cmpd="sng">
            <a:solidFill>
              <a:srgbClr val="0D0D0D"/>
            </a:solidFill>
            <a:bevel/>
            <a:headEnd/>
            <a:tailEnd/>
          </a:ln>
          <a:extLst>
            <a:ext uri="{909E8E84-426E-40DD-AFC4-6F175D3DCCD1}">
              <a14:hiddenFill xmlns:a14="http://schemas.microsoft.com/office/drawing/2010/main" xmlns="">
                <a:noFill/>
              </a14:hiddenFill>
            </a:ext>
          </a:extLst>
        </p:spPr>
        <p:txBody>
          <a:bodyPr/>
          <a:lstStyle/>
          <a:p>
            <a:endParaRPr lang="zh-CN" altLang="en-US"/>
          </a:p>
        </p:txBody>
      </p:sp>
      <p:sp>
        <p:nvSpPr>
          <p:cNvPr id="14" name="直接连接符 36"/>
          <p:cNvSpPr>
            <a:spLocks noChangeShapeType="1"/>
          </p:cNvSpPr>
          <p:nvPr/>
        </p:nvSpPr>
        <p:spPr bwMode="auto">
          <a:xfrm rot="5400000">
            <a:off x="9645405" y="-361034"/>
            <a:ext cx="1587" cy="3600450"/>
          </a:xfrm>
          <a:prstGeom prst="line">
            <a:avLst/>
          </a:prstGeom>
          <a:noFill/>
          <a:ln w="12700" cap="flat" cmpd="sng">
            <a:solidFill>
              <a:srgbClr val="0D0D0D"/>
            </a:solidFill>
            <a:bevel/>
            <a:headEnd/>
            <a:tailEnd/>
          </a:ln>
          <a:extLst>
            <a:ext uri="{909E8E84-426E-40DD-AFC4-6F175D3DCCD1}">
              <a14:hiddenFill xmlns:a14="http://schemas.microsoft.com/office/drawing/2010/main" xmlns="">
                <a:noFill/>
              </a14:hiddenFill>
            </a:ext>
          </a:extLst>
        </p:spPr>
        <p:txBody>
          <a:bodyPr/>
          <a:lstStyle/>
          <a:p>
            <a:endParaRPr lang="zh-CN" altLang="en-US"/>
          </a:p>
        </p:txBody>
      </p:sp>
    </p:spTree>
    <p:extLst>
      <p:ext uri="{BB962C8B-B14F-4D97-AF65-F5344CB8AC3E}">
        <p14:creationId xmlns:p14="http://schemas.microsoft.com/office/powerpoint/2010/main" xmlns="" val="3473731630"/>
      </p:ext>
    </p:extLst>
  </p:cSld>
  <p:clrMapOvr>
    <a:masterClrMapping/>
  </p:clrMapOvr>
  <mc:AlternateContent xmlns:mc="http://schemas.openxmlformats.org/markup-compatibility/2006">
    <mc:Choice xmlns:p14="http://schemas.microsoft.com/office/powerpoint/2010/main" xmlns=""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750" fill="hold"/>
                                        <p:tgtEl>
                                          <p:spTgt spid="5"/>
                                        </p:tgtEl>
                                        <p:attrNameLst>
                                          <p:attrName>ppt_x</p:attrName>
                                        </p:attrNameLst>
                                      </p:cBhvr>
                                      <p:tavLst>
                                        <p:tav tm="0">
                                          <p:val>
                                            <p:strVal val="0-#ppt_w/2"/>
                                          </p:val>
                                        </p:tav>
                                        <p:tav tm="100000">
                                          <p:val>
                                            <p:strVal val="#ppt_x"/>
                                          </p:val>
                                        </p:tav>
                                      </p:tavLst>
                                    </p:anim>
                                    <p:anim calcmode="lin" valueType="num">
                                      <p:cBhvr additive="base">
                                        <p:cTn id="12" dur="75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ppt_x"/>
                                          </p:val>
                                        </p:tav>
                                        <p:tav tm="100000">
                                          <p:val>
                                            <p:strVal val="#ppt_x"/>
                                          </p:val>
                                        </p:tav>
                                      </p:tavLst>
                                    </p:anim>
                                    <p:anim calcmode="lin" valueType="num">
                                      <p:cBhvr additive="base">
                                        <p:cTn id="16" dur="750" fill="hold"/>
                                        <p:tgtEl>
                                          <p:spTgt spid="6"/>
                                        </p:tgtEl>
                                        <p:attrNameLst>
                                          <p:attrName>ppt_y</p:attrName>
                                        </p:attrNameLst>
                                      </p:cBhvr>
                                      <p:tavLst>
                                        <p:tav tm="0">
                                          <p:val>
                                            <p:strVal val="0-#ppt_h/2"/>
                                          </p:val>
                                        </p:tav>
                                        <p:tav tm="100000">
                                          <p:val>
                                            <p:strVal val="#ppt_y"/>
                                          </p:val>
                                        </p:tav>
                                      </p:tavLst>
                                    </p:anim>
                                  </p:childTnLst>
                                </p:cTn>
                              </p:par>
                            </p:childTnLst>
                          </p:cTn>
                        </p:par>
                        <p:par>
                          <p:cTn id="17" fill="hold">
                            <p:stCondLst>
                              <p:cond delay="175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9"/>
                                        </p:tgtEl>
                                        <p:attrNameLst>
                                          <p:attrName>style.visibility</p:attrName>
                                        </p:attrNameLst>
                                      </p:cBhvr>
                                      <p:to>
                                        <p:strVal val="visible"/>
                                      </p:to>
                                    </p:set>
                                    <p:anim by="(-#ppt_w*2)" calcmode="lin" valueType="num">
                                      <p:cBhvr rctx="PPT">
                                        <p:cTn id="20" dur="500" autoRev="1" fill="hold">
                                          <p:stCondLst>
                                            <p:cond delay="0"/>
                                          </p:stCondLst>
                                        </p:cTn>
                                        <p:tgtEl>
                                          <p:spTgt spid="9"/>
                                        </p:tgtEl>
                                        <p:attrNameLst>
                                          <p:attrName>ppt_w</p:attrName>
                                        </p:attrNameLst>
                                      </p:cBhvr>
                                    </p:anim>
                                    <p:anim by="(#ppt_w*0.50)" calcmode="lin" valueType="num">
                                      <p:cBhvr>
                                        <p:cTn id="21" dur="500" decel="50000" autoRev="1" fill="hold">
                                          <p:stCondLst>
                                            <p:cond delay="0"/>
                                          </p:stCondLst>
                                        </p:cTn>
                                        <p:tgtEl>
                                          <p:spTgt spid="9"/>
                                        </p:tgtEl>
                                        <p:attrNameLst>
                                          <p:attrName>ppt_x</p:attrName>
                                        </p:attrNameLst>
                                      </p:cBhvr>
                                    </p:anim>
                                    <p:anim from="(-#ppt_h/2)" to="(#ppt_y)" calcmode="lin" valueType="num">
                                      <p:cBhvr>
                                        <p:cTn id="22" dur="1000" fill="hold">
                                          <p:stCondLst>
                                            <p:cond delay="0"/>
                                          </p:stCondLst>
                                        </p:cTn>
                                        <p:tgtEl>
                                          <p:spTgt spid="9"/>
                                        </p:tgtEl>
                                        <p:attrNameLst>
                                          <p:attrName>ppt_y</p:attrName>
                                        </p:attrNameLst>
                                      </p:cBhvr>
                                    </p:anim>
                                    <p:animRot by="21600000">
                                      <p:cBhvr>
                                        <p:cTn id="23" dur="1000" fill="hold">
                                          <p:stCondLst>
                                            <p:cond delay="0"/>
                                          </p:stCondLst>
                                        </p:cTn>
                                        <p:tgtEl>
                                          <p:spTgt spid="9"/>
                                        </p:tgtEl>
                                        <p:attrNameLst>
                                          <p:attrName>r</p:attrName>
                                        </p:attrNameLst>
                                      </p:cBhvr>
                                    </p:animRot>
                                  </p:childTnLst>
                                </p:cTn>
                              </p:par>
                            </p:childTnLst>
                          </p:cTn>
                        </p:par>
                        <p:par>
                          <p:cTn id="24" fill="hold">
                            <p:stCondLst>
                              <p:cond delay="2850"/>
                            </p:stCondLst>
                            <p:childTnLst>
                              <p:par>
                                <p:cTn id="25" presetID="16" presetClass="entr" presetSubtype="37"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outVertical)">
                                      <p:cBhvr>
                                        <p:cTn id="27" dur="500"/>
                                        <p:tgtEl>
                                          <p:spTgt spid="14"/>
                                        </p:tgtEl>
                                      </p:cBhvr>
                                    </p:animEffect>
                                  </p:childTnLst>
                                </p:cTn>
                              </p:par>
                              <p:par>
                                <p:cTn id="28" presetID="16" presetClass="entr" presetSubtype="37"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arn(outVertical)">
                                      <p:cBhvr>
                                        <p:cTn id="30" dur="500"/>
                                        <p:tgtEl>
                                          <p:spTgt spid="13"/>
                                        </p:tgtEl>
                                      </p:cBhvr>
                                    </p:animEffect>
                                  </p:childTnLst>
                                </p:cTn>
                              </p:par>
                            </p:childTnLst>
                          </p:cTn>
                        </p:par>
                        <p:par>
                          <p:cTn id="31" fill="hold">
                            <p:stCondLst>
                              <p:cond delay="335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1000" fill="hold"/>
                                        <p:tgtEl>
                                          <p:spTgt spid="10"/>
                                        </p:tgtEl>
                                        <p:attrNameLst>
                                          <p:attrName>ppt_w</p:attrName>
                                        </p:attrNameLst>
                                      </p:cBhvr>
                                      <p:tavLst>
                                        <p:tav tm="0">
                                          <p:val>
                                            <p:fltVal val="0"/>
                                          </p:val>
                                        </p:tav>
                                        <p:tav tm="100000">
                                          <p:val>
                                            <p:strVal val="#ppt_w"/>
                                          </p:val>
                                        </p:tav>
                                      </p:tavLst>
                                    </p:anim>
                                    <p:anim calcmode="lin" valueType="num">
                                      <p:cBhvr>
                                        <p:cTn id="35" dur="1000" fill="hold"/>
                                        <p:tgtEl>
                                          <p:spTgt spid="10"/>
                                        </p:tgtEl>
                                        <p:attrNameLst>
                                          <p:attrName>ppt_h</p:attrName>
                                        </p:attrNameLst>
                                      </p:cBhvr>
                                      <p:tavLst>
                                        <p:tav tm="0">
                                          <p:val>
                                            <p:fltVal val="0"/>
                                          </p:val>
                                        </p:tav>
                                        <p:tav tm="100000">
                                          <p:val>
                                            <p:strVal val="#ppt_h"/>
                                          </p:val>
                                        </p:tav>
                                      </p:tavLst>
                                    </p:anim>
                                    <p:animEffect transition="in" filter="fade">
                                      <p:cBhvr>
                                        <p:cTn id="3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9" grpId="0"/>
      <p:bldP spid="10" grpId="0"/>
      <p:bldP spid="13" grpId="0" animBg="1"/>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669925"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4000" dirty="0">
                <a:solidFill>
                  <a:srgbClr val="FEFEFE"/>
                </a:solidFill>
                <a:latin typeface="Impact" panose="020B0806030902050204" pitchFamily="34" charset="0"/>
                <a:ea typeface="FZYaoTi" panose="02010601030101010101" pitchFamily="2" charset="-122"/>
                <a:sym typeface="Impact" panose="020B0806030902050204" pitchFamily="34" charset="0"/>
              </a:rPr>
              <a:t>1.1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smtClean="0">
                <a:solidFill>
                  <a:srgbClr val="8DC22A"/>
                </a:solidFill>
                <a:latin typeface="微软雅黑" pitchFamily="34" charset="-122"/>
                <a:ea typeface="微软雅黑" pitchFamily="34" charset="-122"/>
              </a:rPr>
              <a:t>基本信息</a:t>
            </a:r>
            <a:endParaRPr lang="zh-CN" altLang="en-US" sz="5400" b="1" dirty="0">
              <a:solidFill>
                <a:srgbClr val="8DC22A"/>
              </a:solidFill>
              <a:latin typeface="微软雅黑" pitchFamily="34" charset="-122"/>
              <a:ea typeface="微软雅黑" pitchFamily="34" charset="-122"/>
            </a:endParaRPr>
          </a:p>
        </p:txBody>
      </p:sp>
      <p:sp>
        <p:nvSpPr>
          <p:cNvPr id="46" name="矩形 45"/>
          <p:cNvSpPr/>
          <p:nvPr/>
        </p:nvSpPr>
        <p:spPr>
          <a:xfrm>
            <a:off x="5532187" y="2255511"/>
            <a:ext cx="5376000" cy="288000"/>
          </a:xfrm>
          <a:prstGeom prst="rect">
            <a:avLst/>
          </a:prstGeom>
          <a:noFill/>
        </p:spPr>
        <p:txBody>
          <a:bodyPr wrap="none" anchor="ctr">
            <a:noAutofit/>
          </a:bodyPr>
          <a:lstStyle/>
          <a:p>
            <a:pPr>
              <a:lnSpc>
                <a:spcPct val="130000"/>
              </a:lnSpc>
              <a:defRPr/>
            </a:pP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姓名</a:t>
            </a:r>
            <a:r>
              <a:rPr lang="zh-CN" altLang="en-US" sz="1600" dirty="0" smtClean="0">
                <a:solidFill>
                  <a:srgbClr val="56505A"/>
                </a:solidFill>
                <a:latin typeface="微软雅黑" panose="020B0503020204020204" pitchFamily="34" charset="-122"/>
                <a:ea typeface="微软雅黑" panose="020B0503020204020204" pitchFamily="34" charset="-122"/>
                <a:cs typeface="+mn-ea"/>
                <a:sym typeface="+mn-lt"/>
              </a:rPr>
              <a:t>：亮亮图文旗舰店                   </a:t>
            </a: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性别：男</a:t>
            </a:r>
            <a:endParaRPr lang="en-US" altLang="zh-CN" sz="1600" dirty="0">
              <a:solidFill>
                <a:srgbClr val="56505A"/>
              </a:solidFill>
              <a:latin typeface="微软雅黑" panose="020B0503020204020204" pitchFamily="34" charset="-122"/>
              <a:ea typeface="微软雅黑" panose="020B0503020204020204" pitchFamily="34" charset="-122"/>
              <a:cs typeface="+mn-ea"/>
              <a:sym typeface="+mn-lt"/>
            </a:endParaRPr>
          </a:p>
        </p:txBody>
      </p:sp>
      <p:sp>
        <p:nvSpPr>
          <p:cNvPr id="47" name="矩形 46"/>
          <p:cNvSpPr/>
          <p:nvPr/>
        </p:nvSpPr>
        <p:spPr>
          <a:xfrm>
            <a:off x="5532187" y="2671087"/>
            <a:ext cx="5376000" cy="288000"/>
          </a:xfrm>
          <a:prstGeom prst="rect">
            <a:avLst/>
          </a:prstGeom>
          <a:solidFill>
            <a:srgbClr val="8DC22A"/>
          </a:solidFill>
          <a:effectLst>
            <a:innerShdw blurRad="114300" dist="50800" dir="13500000">
              <a:prstClr val="black">
                <a:alpha val="5000"/>
              </a:prstClr>
            </a:innerShdw>
          </a:effectLst>
        </p:spPr>
        <p:txBody>
          <a:bodyPr wrap="none" anchor="ctr">
            <a:noAutofit/>
          </a:bodyPr>
          <a:lstStyle/>
          <a:p>
            <a:pPr>
              <a:lnSpc>
                <a:spcPct val="130000"/>
              </a:lnSpc>
              <a:defRPr/>
            </a:pP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年龄：</a:t>
            </a:r>
            <a:r>
              <a:rPr lang="en-US" altLang="zh-CN" sz="1600" dirty="0">
                <a:solidFill>
                  <a:schemeClr val="bg1"/>
                </a:solidFill>
                <a:latin typeface="微软雅黑" panose="020B0503020204020204" pitchFamily="34" charset="-122"/>
                <a:ea typeface="微软雅黑" panose="020B0503020204020204" pitchFamily="34" charset="-122"/>
                <a:cs typeface="+mn-ea"/>
                <a:sym typeface="+mn-lt"/>
              </a:rPr>
              <a:t>25</a:t>
            </a: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岁                               民族：汉族</a:t>
            </a:r>
            <a:endParaRPr lang="en-US" altLang="zh-CN" sz="16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48" name="矩形 47"/>
          <p:cNvSpPr/>
          <p:nvPr/>
        </p:nvSpPr>
        <p:spPr>
          <a:xfrm>
            <a:off x="5532187" y="3086663"/>
            <a:ext cx="5376000" cy="288000"/>
          </a:xfrm>
          <a:prstGeom prst="rect">
            <a:avLst/>
          </a:prstGeom>
          <a:noFill/>
        </p:spPr>
        <p:txBody>
          <a:bodyPr wrap="none" anchor="ctr">
            <a:noAutofit/>
          </a:bodyPr>
          <a:lstStyle/>
          <a:p>
            <a:pPr>
              <a:lnSpc>
                <a:spcPct val="130000"/>
              </a:lnSpc>
              <a:defRPr/>
            </a:pP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体重：</a:t>
            </a:r>
            <a:r>
              <a:rPr lang="en-US" altLang="zh-CN" sz="1600" dirty="0">
                <a:solidFill>
                  <a:srgbClr val="56505A"/>
                </a:solidFill>
                <a:latin typeface="微软雅黑" panose="020B0503020204020204" pitchFamily="34" charset="-122"/>
                <a:ea typeface="微软雅黑" panose="020B0503020204020204" pitchFamily="34" charset="-122"/>
                <a:cs typeface="+mn-ea"/>
                <a:sym typeface="+mn-lt"/>
              </a:rPr>
              <a:t>75kg</a:t>
            </a: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                               身高：</a:t>
            </a:r>
            <a:r>
              <a:rPr lang="en-US" altLang="zh-CN" sz="1600" dirty="0">
                <a:solidFill>
                  <a:srgbClr val="56505A"/>
                </a:solidFill>
                <a:latin typeface="微软雅黑" panose="020B0503020204020204" pitchFamily="34" charset="-122"/>
                <a:ea typeface="微软雅黑" panose="020B0503020204020204" pitchFamily="34" charset="-122"/>
                <a:cs typeface="+mn-ea"/>
                <a:sym typeface="+mn-lt"/>
              </a:rPr>
              <a:t>186cm</a:t>
            </a:r>
          </a:p>
        </p:txBody>
      </p:sp>
      <p:sp>
        <p:nvSpPr>
          <p:cNvPr id="49" name="矩形 48"/>
          <p:cNvSpPr/>
          <p:nvPr/>
        </p:nvSpPr>
        <p:spPr>
          <a:xfrm>
            <a:off x="5532187" y="3502239"/>
            <a:ext cx="5376000" cy="288000"/>
          </a:xfrm>
          <a:prstGeom prst="rect">
            <a:avLst/>
          </a:prstGeom>
          <a:solidFill>
            <a:srgbClr val="404040"/>
          </a:solidFill>
          <a:effectLst>
            <a:innerShdw blurRad="114300" dist="50800" dir="13500000">
              <a:prstClr val="black">
                <a:alpha val="5000"/>
              </a:prstClr>
            </a:innerShdw>
          </a:effectLst>
        </p:spPr>
        <p:txBody>
          <a:bodyPr wrap="none" anchor="ctr">
            <a:noAutofit/>
          </a:bodyPr>
          <a:lstStyle/>
          <a:p>
            <a:pPr>
              <a:lnSpc>
                <a:spcPct val="130000"/>
              </a:lnSpc>
              <a:defRPr/>
            </a:pPr>
            <a:r>
              <a:rPr lang="zh-CN" altLang="en-US" sz="1600" dirty="0">
                <a:solidFill>
                  <a:srgbClr val="FDFDFD"/>
                </a:solidFill>
                <a:latin typeface="微软雅黑" panose="020B0503020204020204" pitchFamily="34" charset="-122"/>
                <a:ea typeface="微软雅黑" panose="020B0503020204020204" pitchFamily="34" charset="-122"/>
                <a:cs typeface="+mn-ea"/>
                <a:sym typeface="+mn-lt"/>
              </a:rPr>
              <a:t>籍贯：上海                               学历：硕士</a:t>
            </a:r>
            <a:endParaRPr lang="en-US" altLang="zh-CN" sz="1600" dirty="0">
              <a:solidFill>
                <a:srgbClr val="FDFDFD"/>
              </a:solidFill>
              <a:latin typeface="微软雅黑" panose="020B0503020204020204" pitchFamily="34" charset="-122"/>
              <a:ea typeface="微软雅黑" panose="020B0503020204020204" pitchFamily="34" charset="-122"/>
              <a:cs typeface="+mn-ea"/>
              <a:sym typeface="+mn-lt"/>
            </a:endParaRPr>
          </a:p>
        </p:txBody>
      </p:sp>
      <p:sp>
        <p:nvSpPr>
          <p:cNvPr id="50" name="矩形 49"/>
          <p:cNvSpPr/>
          <p:nvPr/>
        </p:nvSpPr>
        <p:spPr>
          <a:xfrm>
            <a:off x="5532187" y="3917815"/>
            <a:ext cx="5376000" cy="288000"/>
          </a:xfrm>
          <a:prstGeom prst="rect">
            <a:avLst/>
          </a:prstGeom>
          <a:noFill/>
        </p:spPr>
        <p:txBody>
          <a:bodyPr wrap="none" anchor="ctr">
            <a:noAutofit/>
          </a:bodyPr>
          <a:lstStyle/>
          <a:p>
            <a:pPr>
              <a:lnSpc>
                <a:spcPct val="130000"/>
              </a:lnSpc>
              <a:defRPr/>
            </a:pP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婚姻状况：未婚                        政治面貌：党员</a:t>
            </a:r>
            <a:endParaRPr lang="en-US" altLang="zh-CN" sz="1600" dirty="0">
              <a:solidFill>
                <a:srgbClr val="56505A"/>
              </a:solidFill>
              <a:latin typeface="微软雅黑" panose="020B0503020204020204" pitchFamily="34" charset="-122"/>
              <a:ea typeface="微软雅黑" panose="020B0503020204020204" pitchFamily="34" charset="-122"/>
              <a:cs typeface="+mn-ea"/>
              <a:sym typeface="+mn-lt"/>
            </a:endParaRPr>
          </a:p>
        </p:txBody>
      </p:sp>
      <p:sp>
        <p:nvSpPr>
          <p:cNvPr id="51" name="矩形 50"/>
          <p:cNvSpPr/>
          <p:nvPr/>
        </p:nvSpPr>
        <p:spPr>
          <a:xfrm>
            <a:off x="5532187" y="4333391"/>
            <a:ext cx="5376000" cy="288000"/>
          </a:xfrm>
          <a:prstGeom prst="rect">
            <a:avLst/>
          </a:prstGeom>
          <a:solidFill>
            <a:srgbClr val="8DC22A"/>
          </a:solidFill>
          <a:effectLst>
            <a:innerShdw blurRad="114300" dist="50800" dir="13500000">
              <a:prstClr val="black">
                <a:alpha val="5000"/>
              </a:prstClr>
            </a:innerShdw>
          </a:effectLst>
        </p:spPr>
        <p:txBody>
          <a:bodyPr wrap="none" anchor="ctr">
            <a:noAutofit/>
          </a:bodyPr>
          <a:lstStyle/>
          <a:p>
            <a:pPr>
              <a:lnSpc>
                <a:spcPct val="130000"/>
              </a:lnSpc>
              <a:defRPr/>
            </a:pPr>
            <a:r>
              <a:rPr lang="zh-CN" altLang="en-US" sz="1600" dirty="0">
                <a:solidFill>
                  <a:prstClr val="white"/>
                </a:solidFill>
                <a:latin typeface="微软雅黑" panose="020B0503020204020204" pitchFamily="34" charset="-122"/>
                <a:ea typeface="微软雅黑" panose="020B0503020204020204" pitchFamily="34" charset="-122"/>
                <a:cs typeface="+mn-ea"/>
                <a:sym typeface="+mn-lt"/>
              </a:rPr>
              <a:t>联系方式：</a:t>
            </a:r>
            <a:r>
              <a:rPr lang="en-US" altLang="zh-CN" sz="1600" dirty="0">
                <a:solidFill>
                  <a:prstClr val="white"/>
                </a:solidFill>
                <a:latin typeface="微软雅黑" panose="020B0503020204020204" pitchFamily="34" charset="-122"/>
                <a:ea typeface="微软雅黑" panose="020B0503020204020204" pitchFamily="34" charset="-122"/>
                <a:cs typeface="+mn-ea"/>
                <a:sym typeface="+mn-lt"/>
              </a:rPr>
              <a:t>1234567890</a:t>
            </a:r>
          </a:p>
        </p:txBody>
      </p:sp>
      <p:sp>
        <p:nvSpPr>
          <p:cNvPr id="52" name="矩形 51"/>
          <p:cNvSpPr/>
          <p:nvPr/>
        </p:nvSpPr>
        <p:spPr>
          <a:xfrm>
            <a:off x="5532187" y="4748967"/>
            <a:ext cx="5376000" cy="288000"/>
          </a:xfrm>
          <a:prstGeom prst="rect">
            <a:avLst/>
          </a:prstGeom>
          <a:noFill/>
        </p:spPr>
        <p:txBody>
          <a:bodyPr wrap="none" anchor="ctr">
            <a:noAutofit/>
          </a:bodyPr>
          <a:lstStyle/>
          <a:p>
            <a:pPr>
              <a:lnSpc>
                <a:spcPct val="130000"/>
              </a:lnSpc>
              <a:defRPr/>
            </a:pP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电子邮箱：</a:t>
            </a:r>
            <a:r>
              <a:rPr lang="en-US" altLang="zh-CN" sz="1600" dirty="0">
                <a:solidFill>
                  <a:srgbClr val="56505A"/>
                </a:solidFill>
                <a:latin typeface="微软雅黑" panose="020B0503020204020204" pitchFamily="34" charset="-122"/>
                <a:ea typeface="微软雅黑" panose="020B0503020204020204" pitchFamily="34" charset="-122"/>
                <a:cs typeface="+mn-ea"/>
                <a:sym typeface="+mn-lt"/>
              </a:rPr>
              <a:t>Mikl@163.com</a:t>
            </a:r>
          </a:p>
        </p:txBody>
      </p:sp>
      <p:sp>
        <p:nvSpPr>
          <p:cNvPr id="53" name="矩形 52"/>
          <p:cNvSpPr/>
          <p:nvPr/>
        </p:nvSpPr>
        <p:spPr>
          <a:xfrm>
            <a:off x="5532187" y="5164543"/>
            <a:ext cx="5376000" cy="288000"/>
          </a:xfrm>
          <a:prstGeom prst="rect">
            <a:avLst/>
          </a:prstGeom>
          <a:solidFill>
            <a:srgbClr val="404040"/>
          </a:solidFill>
          <a:effectLst>
            <a:innerShdw blurRad="114300" dist="50800" dir="13500000">
              <a:prstClr val="black">
                <a:alpha val="5000"/>
              </a:prstClr>
            </a:innerShdw>
          </a:effectLst>
        </p:spPr>
        <p:txBody>
          <a:bodyPr wrap="none" anchor="ctr">
            <a:noAutofit/>
          </a:bodyPr>
          <a:lstStyle/>
          <a:p>
            <a:pPr>
              <a:lnSpc>
                <a:spcPct val="130000"/>
              </a:lnSpc>
              <a:defRPr/>
            </a:pPr>
            <a:r>
              <a:rPr lang="zh-CN" altLang="en-US" sz="1600" dirty="0">
                <a:solidFill>
                  <a:srgbClr val="FDFDFD"/>
                </a:solidFill>
                <a:latin typeface="微软雅黑" panose="020B0503020204020204" pitchFamily="34" charset="-122"/>
                <a:ea typeface="微软雅黑" panose="020B0503020204020204" pitchFamily="34" charset="-122"/>
                <a:cs typeface="+mn-ea"/>
                <a:sym typeface="+mn-lt"/>
              </a:rPr>
              <a:t>现在住址：深圳宝安新区</a:t>
            </a:r>
            <a:endParaRPr lang="en-US" altLang="zh-CN" sz="1600" dirty="0">
              <a:solidFill>
                <a:srgbClr val="FDFDFD"/>
              </a:solidFill>
              <a:latin typeface="微软雅黑" panose="020B0503020204020204" pitchFamily="34" charset="-122"/>
              <a:ea typeface="微软雅黑" panose="020B0503020204020204" pitchFamily="34" charset="-122"/>
              <a:cs typeface="+mn-ea"/>
              <a:sym typeface="+mn-lt"/>
            </a:endParaRPr>
          </a:p>
        </p:txBody>
      </p:sp>
      <p:grpSp>
        <p:nvGrpSpPr>
          <p:cNvPr id="54" name="组合 53"/>
          <p:cNvGrpSpPr/>
          <p:nvPr/>
        </p:nvGrpSpPr>
        <p:grpSpPr>
          <a:xfrm>
            <a:off x="1400016" y="1889654"/>
            <a:ext cx="3113927" cy="4056322"/>
            <a:chOff x="639387" y="1688482"/>
            <a:chExt cx="3748425" cy="3729343"/>
          </a:xfrm>
        </p:grpSpPr>
        <p:sp>
          <p:nvSpPr>
            <p:cNvPr id="55" name="矩形 54"/>
            <p:cNvSpPr/>
            <p:nvPr/>
          </p:nvSpPr>
          <p:spPr>
            <a:xfrm>
              <a:off x="639387" y="1688482"/>
              <a:ext cx="3748425" cy="372934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圆角矩形 55"/>
            <p:cNvSpPr/>
            <p:nvPr/>
          </p:nvSpPr>
          <p:spPr bwMode="auto">
            <a:xfrm>
              <a:off x="785600" y="1812943"/>
              <a:ext cx="3456000" cy="3456000"/>
            </a:xfrm>
            <a:prstGeom prst="roundRect">
              <a:avLst>
                <a:gd name="adj" fmla="val 0"/>
              </a:avLst>
            </a:prstGeom>
            <a:blipFill dpi="0" rotWithShape="1">
              <a:blip r:embed="rId4" cstate="print"/>
              <a:srcRect/>
              <a:stretch>
                <a:fillRect/>
              </a:stretch>
            </a:blipFill>
            <a:ln w="38100">
              <a:solidFill>
                <a:srgbClr val="FCFCFD"/>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400">
                <a:solidFill>
                  <a:prstClr val="white"/>
                </a:solidFill>
              </a:endParaRPr>
            </a:p>
          </p:txBody>
        </p:sp>
      </p:grpSp>
    </p:spTree>
    <p:extLst>
      <p:ext uri="{BB962C8B-B14F-4D97-AF65-F5344CB8AC3E}">
        <p14:creationId xmlns:p14="http://schemas.microsoft.com/office/powerpoint/2010/main" xmlns="" val="4217134607"/>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strips(downRight)">
                                      <p:cBhvr>
                                        <p:cTn id="7" dur="500"/>
                                        <p:tgtEl>
                                          <p:spTgt spid="54"/>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1000"/>
                                        <p:tgtEl>
                                          <p:spTgt spid="46"/>
                                        </p:tgtEl>
                                      </p:cBhvr>
                                    </p:animEffect>
                                    <p:anim calcmode="lin" valueType="num">
                                      <p:cBhvr>
                                        <p:cTn id="12" dur="1000" fill="hold"/>
                                        <p:tgtEl>
                                          <p:spTgt spid="46"/>
                                        </p:tgtEl>
                                        <p:attrNameLst>
                                          <p:attrName>ppt_x</p:attrName>
                                        </p:attrNameLst>
                                      </p:cBhvr>
                                      <p:tavLst>
                                        <p:tav tm="0">
                                          <p:val>
                                            <p:strVal val="#ppt_x"/>
                                          </p:val>
                                        </p:tav>
                                        <p:tav tm="100000">
                                          <p:val>
                                            <p:strVal val="#ppt_x"/>
                                          </p:val>
                                        </p:tav>
                                      </p:tavLst>
                                    </p:anim>
                                    <p:anim calcmode="lin" valueType="num">
                                      <p:cBhvr>
                                        <p:cTn id="13" dur="900" decel="100000" fill="hold"/>
                                        <p:tgtEl>
                                          <p:spTgt spid="46"/>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46"/>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50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1000"/>
                                        <p:tgtEl>
                                          <p:spTgt spid="47"/>
                                        </p:tgtEl>
                                      </p:cBhvr>
                                    </p:animEffect>
                                    <p:anim calcmode="lin" valueType="num">
                                      <p:cBhvr>
                                        <p:cTn id="18" dur="1000" fill="hold"/>
                                        <p:tgtEl>
                                          <p:spTgt spid="47"/>
                                        </p:tgtEl>
                                        <p:attrNameLst>
                                          <p:attrName>ppt_x</p:attrName>
                                        </p:attrNameLst>
                                      </p:cBhvr>
                                      <p:tavLst>
                                        <p:tav tm="0">
                                          <p:val>
                                            <p:strVal val="#ppt_x"/>
                                          </p:val>
                                        </p:tav>
                                        <p:tav tm="100000">
                                          <p:val>
                                            <p:strVal val="#ppt_x"/>
                                          </p:val>
                                        </p:tav>
                                      </p:tavLst>
                                    </p:anim>
                                    <p:anim calcmode="lin" valueType="num">
                                      <p:cBhvr>
                                        <p:cTn id="19" dur="900" decel="100000" fill="hold"/>
                                        <p:tgtEl>
                                          <p:spTgt spid="47"/>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47"/>
                                        </p:tgtEl>
                                        <p:attrNameLst>
                                          <p:attrName>ppt_y</p:attrName>
                                        </p:attrNameLst>
                                      </p:cBhvr>
                                      <p:tavLst>
                                        <p:tav tm="0">
                                          <p:val>
                                            <p:strVal val="#ppt_y-.03"/>
                                          </p:val>
                                        </p:tav>
                                        <p:tav tm="100000">
                                          <p:val>
                                            <p:strVal val="#ppt_y"/>
                                          </p:val>
                                        </p:tav>
                                      </p:tavLst>
                                    </p:anim>
                                  </p:childTnLst>
                                </p:cTn>
                              </p:par>
                              <p:par>
                                <p:cTn id="21" presetID="37" presetClass="entr" presetSubtype="0" fill="hold" grpId="0" nodeType="withEffect">
                                  <p:stCondLst>
                                    <p:cond delay="1000"/>
                                  </p:stCondLst>
                                  <p:childTnLst>
                                    <p:set>
                                      <p:cBhvr>
                                        <p:cTn id="22" dur="1" fill="hold">
                                          <p:stCondLst>
                                            <p:cond delay="0"/>
                                          </p:stCondLst>
                                        </p:cTn>
                                        <p:tgtEl>
                                          <p:spTgt spid="48"/>
                                        </p:tgtEl>
                                        <p:attrNameLst>
                                          <p:attrName>style.visibility</p:attrName>
                                        </p:attrNameLst>
                                      </p:cBhvr>
                                      <p:to>
                                        <p:strVal val="visible"/>
                                      </p:to>
                                    </p:set>
                                    <p:animEffect transition="in" filter="fade">
                                      <p:cBhvr>
                                        <p:cTn id="23" dur="1000"/>
                                        <p:tgtEl>
                                          <p:spTgt spid="48"/>
                                        </p:tgtEl>
                                      </p:cBhvr>
                                    </p:animEffect>
                                    <p:anim calcmode="lin" valueType="num">
                                      <p:cBhvr>
                                        <p:cTn id="24" dur="1000" fill="hold"/>
                                        <p:tgtEl>
                                          <p:spTgt spid="48"/>
                                        </p:tgtEl>
                                        <p:attrNameLst>
                                          <p:attrName>ppt_x</p:attrName>
                                        </p:attrNameLst>
                                      </p:cBhvr>
                                      <p:tavLst>
                                        <p:tav tm="0">
                                          <p:val>
                                            <p:strVal val="#ppt_x"/>
                                          </p:val>
                                        </p:tav>
                                        <p:tav tm="100000">
                                          <p:val>
                                            <p:strVal val="#ppt_x"/>
                                          </p:val>
                                        </p:tav>
                                      </p:tavLst>
                                    </p:anim>
                                    <p:anim calcmode="lin" valueType="num">
                                      <p:cBhvr>
                                        <p:cTn id="25" dur="900" decel="100000" fill="hold"/>
                                        <p:tgtEl>
                                          <p:spTgt spid="48"/>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48"/>
                                        </p:tgtEl>
                                        <p:attrNameLst>
                                          <p:attrName>ppt_y</p:attrName>
                                        </p:attrNameLst>
                                      </p:cBhvr>
                                      <p:tavLst>
                                        <p:tav tm="0">
                                          <p:val>
                                            <p:strVal val="#ppt_y-.03"/>
                                          </p:val>
                                        </p:tav>
                                        <p:tav tm="100000">
                                          <p:val>
                                            <p:strVal val="#ppt_y"/>
                                          </p:val>
                                        </p:tav>
                                      </p:tavLst>
                                    </p:anim>
                                  </p:childTnLst>
                                </p:cTn>
                              </p:par>
                              <p:par>
                                <p:cTn id="27" presetID="37" presetClass="entr" presetSubtype="0" fill="hold" grpId="0" nodeType="withEffect">
                                  <p:stCondLst>
                                    <p:cond delay="150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1000"/>
                                        <p:tgtEl>
                                          <p:spTgt spid="49"/>
                                        </p:tgtEl>
                                      </p:cBhvr>
                                    </p:animEffect>
                                    <p:anim calcmode="lin" valueType="num">
                                      <p:cBhvr>
                                        <p:cTn id="30" dur="1000" fill="hold"/>
                                        <p:tgtEl>
                                          <p:spTgt spid="49"/>
                                        </p:tgtEl>
                                        <p:attrNameLst>
                                          <p:attrName>ppt_x</p:attrName>
                                        </p:attrNameLst>
                                      </p:cBhvr>
                                      <p:tavLst>
                                        <p:tav tm="0">
                                          <p:val>
                                            <p:strVal val="#ppt_x"/>
                                          </p:val>
                                        </p:tav>
                                        <p:tav tm="100000">
                                          <p:val>
                                            <p:strVal val="#ppt_x"/>
                                          </p:val>
                                        </p:tav>
                                      </p:tavLst>
                                    </p:anim>
                                    <p:anim calcmode="lin" valueType="num">
                                      <p:cBhvr>
                                        <p:cTn id="31" dur="900" decel="100000" fill="hold"/>
                                        <p:tgtEl>
                                          <p:spTgt spid="49"/>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49"/>
                                        </p:tgtEl>
                                        <p:attrNameLst>
                                          <p:attrName>ppt_y</p:attrName>
                                        </p:attrNameLst>
                                      </p:cBhvr>
                                      <p:tavLst>
                                        <p:tav tm="0">
                                          <p:val>
                                            <p:strVal val="#ppt_y-.03"/>
                                          </p:val>
                                        </p:tav>
                                        <p:tav tm="100000">
                                          <p:val>
                                            <p:strVal val="#ppt_y"/>
                                          </p:val>
                                        </p:tav>
                                      </p:tavLst>
                                    </p:anim>
                                  </p:childTnLst>
                                </p:cTn>
                              </p:par>
                              <p:par>
                                <p:cTn id="33" presetID="37" presetClass="entr" presetSubtype="0" fill="hold" grpId="0" nodeType="withEffect">
                                  <p:stCondLst>
                                    <p:cond delay="2000"/>
                                  </p:stCondLst>
                                  <p:childTnLst>
                                    <p:set>
                                      <p:cBhvr>
                                        <p:cTn id="34" dur="1" fill="hold">
                                          <p:stCondLst>
                                            <p:cond delay="0"/>
                                          </p:stCondLst>
                                        </p:cTn>
                                        <p:tgtEl>
                                          <p:spTgt spid="50"/>
                                        </p:tgtEl>
                                        <p:attrNameLst>
                                          <p:attrName>style.visibility</p:attrName>
                                        </p:attrNameLst>
                                      </p:cBhvr>
                                      <p:to>
                                        <p:strVal val="visible"/>
                                      </p:to>
                                    </p:set>
                                    <p:animEffect transition="in" filter="fade">
                                      <p:cBhvr>
                                        <p:cTn id="35" dur="1000"/>
                                        <p:tgtEl>
                                          <p:spTgt spid="50"/>
                                        </p:tgtEl>
                                      </p:cBhvr>
                                    </p:animEffect>
                                    <p:anim calcmode="lin" valueType="num">
                                      <p:cBhvr>
                                        <p:cTn id="36" dur="1000" fill="hold"/>
                                        <p:tgtEl>
                                          <p:spTgt spid="50"/>
                                        </p:tgtEl>
                                        <p:attrNameLst>
                                          <p:attrName>ppt_x</p:attrName>
                                        </p:attrNameLst>
                                      </p:cBhvr>
                                      <p:tavLst>
                                        <p:tav tm="0">
                                          <p:val>
                                            <p:strVal val="#ppt_x"/>
                                          </p:val>
                                        </p:tav>
                                        <p:tav tm="100000">
                                          <p:val>
                                            <p:strVal val="#ppt_x"/>
                                          </p:val>
                                        </p:tav>
                                      </p:tavLst>
                                    </p:anim>
                                    <p:anim calcmode="lin" valueType="num">
                                      <p:cBhvr>
                                        <p:cTn id="37" dur="900" decel="100000" fill="hold"/>
                                        <p:tgtEl>
                                          <p:spTgt spid="50"/>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50"/>
                                        </p:tgtEl>
                                        <p:attrNameLst>
                                          <p:attrName>ppt_y</p:attrName>
                                        </p:attrNameLst>
                                      </p:cBhvr>
                                      <p:tavLst>
                                        <p:tav tm="0">
                                          <p:val>
                                            <p:strVal val="#ppt_y-.03"/>
                                          </p:val>
                                        </p:tav>
                                        <p:tav tm="100000">
                                          <p:val>
                                            <p:strVal val="#ppt_y"/>
                                          </p:val>
                                        </p:tav>
                                      </p:tavLst>
                                    </p:anim>
                                  </p:childTnLst>
                                </p:cTn>
                              </p:par>
                              <p:par>
                                <p:cTn id="39" presetID="37" presetClass="entr" presetSubtype="0" fill="hold" grpId="0" nodeType="withEffect">
                                  <p:stCondLst>
                                    <p:cond delay="250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1000"/>
                                        <p:tgtEl>
                                          <p:spTgt spid="51"/>
                                        </p:tgtEl>
                                      </p:cBhvr>
                                    </p:animEffect>
                                    <p:anim calcmode="lin" valueType="num">
                                      <p:cBhvr>
                                        <p:cTn id="42" dur="1000" fill="hold"/>
                                        <p:tgtEl>
                                          <p:spTgt spid="51"/>
                                        </p:tgtEl>
                                        <p:attrNameLst>
                                          <p:attrName>ppt_x</p:attrName>
                                        </p:attrNameLst>
                                      </p:cBhvr>
                                      <p:tavLst>
                                        <p:tav tm="0">
                                          <p:val>
                                            <p:strVal val="#ppt_x"/>
                                          </p:val>
                                        </p:tav>
                                        <p:tav tm="100000">
                                          <p:val>
                                            <p:strVal val="#ppt_x"/>
                                          </p:val>
                                        </p:tav>
                                      </p:tavLst>
                                    </p:anim>
                                    <p:anim calcmode="lin" valueType="num">
                                      <p:cBhvr>
                                        <p:cTn id="43" dur="900" decel="100000" fill="hold"/>
                                        <p:tgtEl>
                                          <p:spTgt spid="51"/>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51"/>
                                        </p:tgtEl>
                                        <p:attrNameLst>
                                          <p:attrName>ppt_y</p:attrName>
                                        </p:attrNameLst>
                                      </p:cBhvr>
                                      <p:tavLst>
                                        <p:tav tm="0">
                                          <p:val>
                                            <p:strVal val="#ppt_y-.03"/>
                                          </p:val>
                                        </p:tav>
                                        <p:tav tm="100000">
                                          <p:val>
                                            <p:strVal val="#ppt_y"/>
                                          </p:val>
                                        </p:tav>
                                      </p:tavLst>
                                    </p:anim>
                                  </p:childTnLst>
                                </p:cTn>
                              </p:par>
                              <p:par>
                                <p:cTn id="45" presetID="37" presetClass="entr" presetSubtype="0" fill="hold" grpId="0" nodeType="withEffect">
                                  <p:stCondLst>
                                    <p:cond delay="3000"/>
                                  </p:stCondLst>
                                  <p:childTnLst>
                                    <p:set>
                                      <p:cBhvr>
                                        <p:cTn id="46" dur="1" fill="hold">
                                          <p:stCondLst>
                                            <p:cond delay="0"/>
                                          </p:stCondLst>
                                        </p:cTn>
                                        <p:tgtEl>
                                          <p:spTgt spid="52"/>
                                        </p:tgtEl>
                                        <p:attrNameLst>
                                          <p:attrName>style.visibility</p:attrName>
                                        </p:attrNameLst>
                                      </p:cBhvr>
                                      <p:to>
                                        <p:strVal val="visible"/>
                                      </p:to>
                                    </p:set>
                                    <p:animEffect transition="in" filter="fade">
                                      <p:cBhvr>
                                        <p:cTn id="47" dur="1000"/>
                                        <p:tgtEl>
                                          <p:spTgt spid="52"/>
                                        </p:tgtEl>
                                      </p:cBhvr>
                                    </p:animEffect>
                                    <p:anim calcmode="lin" valueType="num">
                                      <p:cBhvr>
                                        <p:cTn id="48" dur="1000" fill="hold"/>
                                        <p:tgtEl>
                                          <p:spTgt spid="52"/>
                                        </p:tgtEl>
                                        <p:attrNameLst>
                                          <p:attrName>ppt_x</p:attrName>
                                        </p:attrNameLst>
                                      </p:cBhvr>
                                      <p:tavLst>
                                        <p:tav tm="0">
                                          <p:val>
                                            <p:strVal val="#ppt_x"/>
                                          </p:val>
                                        </p:tav>
                                        <p:tav tm="100000">
                                          <p:val>
                                            <p:strVal val="#ppt_x"/>
                                          </p:val>
                                        </p:tav>
                                      </p:tavLst>
                                    </p:anim>
                                    <p:anim calcmode="lin" valueType="num">
                                      <p:cBhvr>
                                        <p:cTn id="49" dur="900" decel="100000" fill="hold"/>
                                        <p:tgtEl>
                                          <p:spTgt spid="52"/>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52"/>
                                        </p:tgtEl>
                                        <p:attrNameLst>
                                          <p:attrName>ppt_y</p:attrName>
                                        </p:attrNameLst>
                                      </p:cBhvr>
                                      <p:tavLst>
                                        <p:tav tm="0">
                                          <p:val>
                                            <p:strVal val="#ppt_y-.03"/>
                                          </p:val>
                                        </p:tav>
                                        <p:tav tm="100000">
                                          <p:val>
                                            <p:strVal val="#ppt_y"/>
                                          </p:val>
                                        </p:tav>
                                      </p:tavLst>
                                    </p:anim>
                                  </p:childTnLst>
                                </p:cTn>
                              </p:par>
                              <p:par>
                                <p:cTn id="51" presetID="37" presetClass="entr" presetSubtype="0" fill="hold" grpId="0" nodeType="withEffect">
                                  <p:stCondLst>
                                    <p:cond delay="3500"/>
                                  </p:stCondLst>
                                  <p:childTnLst>
                                    <p:set>
                                      <p:cBhvr>
                                        <p:cTn id="52" dur="1" fill="hold">
                                          <p:stCondLst>
                                            <p:cond delay="0"/>
                                          </p:stCondLst>
                                        </p:cTn>
                                        <p:tgtEl>
                                          <p:spTgt spid="53"/>
                                        </p:tgtEl>
                                        <p:attrNameLst>
                                          <p:attrName>style.visibility</p:attrName>
                                        </p:attrNameLst>
                                      </p:cBhvr>
                                      <p:to>
                                        <p:strVal val="visible"/>
                                      </p:to>
                                    </p:set>
                                    <p:animEffect transition="in" filter="fade">
                                      <p:cBhvr>
                                        <p:cTn id="53" dur="1000"/>
                                        <p:tgtEl>
                                          <p:spTgt spid="53"/>
                                        </p:tgtEl>
                                      </p:cBhvr>
                                    </p:animEffect>
                                    <p:anim calcmode="lin" valueType="num">
                                      <p:cBhvr>
                                        <p:cTn id="54" dur="1000" fill="hold"/>
                                        <p:tgtEl>
                                          <p:spTgt spid="53"/>
                                        </p:tgtEl>
                                        <p:attrNameLst>
                                          <p:attrName>ppt_x</p:attrName>
                                        </p:attrNameLst>
                                      </p:cBhvr>
                                      <p:tavLst>
                                        <p:tav tm="0">
                                          <p:val>
                                            <p:strVal val="#ppt_x"/>
                                          </p:val>
                                        </p:tav>
                                        <p:tav tm="100000">
                                          <p:val>
                                            <p:strVal val="#ppt_x"/>
                                          </p:val>
                                        </p:tav>
                                      </p:tavLst>
                                    </p:anim>
                                    <p:anim calcmode="lin" valueType="num">
                                      <p:cBhvr>
                                        <p:cTn id="55" dur="900" decel="100000" fill="hold"/>
                                        <p:tgtEl>
                                          <p:spTgt spid="53"/>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5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animBg="1"/>
      <p:bldP spid="48" grpId="0"/>
      <p:bldP spid="49" grpId="0" animBg="1"/>
      <p:bldP spid="50" grpId="0"/>
      <p:bldP spid="51" grpId="0" animBg="1"/>
      <p:bldP spid="52" grpId="0"/>
      <p:bldP spid="5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669925"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4000" dirty="0">
                <a:solidFill>
                  <a:srgbClr val="FEFEFE"/>
                </a:solidFill>
                <a:latin typeface="Impact" panose="020B0806030902050204" pitchFamily="34" charset="0"/>
                <a:ea typeface="FZYaoTi" panose="02010601030101010101" pitchFamily="2" charset="-122"/>
                <a:sym typeface="Impact" panose="020B0806030902050204" pitchFamily="34" charset="0"/>
              </a:rPr>
              <a:t>1.1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个人履历</a:t>
            </a:r>
          </a:p>
        </p:txBody>
      </p:sp>
      <p:sp>
        <p:nvSpPr>
          <p:cNvPr id="20" name="文本框 19"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2934354" y="3056050"/>
            <a:ext cx="2217738" cy="648896"/>
          </a:xfrm>
          <a:prstGeom prst="rect">
            <a:avLst/>
          </a:prstGeom>
          <a:noFill/>
          <a:effectLst/>
        </p:spPr>
        <p:txBody>
          <a:bodyPr wrap="square" rtlCol="0">
            <a:spAutoFit/>
          </a:bodyPr>
          <a:lstStyle/>
          <a:p>
            <a:pPr algn="ctr">
              <a:spcBef>
                <a:spcPts val="500"/>
              </a:spcBef>
              <a:spcAft>
                <a:spcPts val="0"/>
              </a:spcAft>
              <a:defRPr/>
            </a:pPr>
            <a:r>
              <a:rPr lang="zh-CN" altLang="en-US" sz="1600" kern="100" dirty="0">
                <a:solidFill>
                  <a:srgbClr val="414455"/>
                </a:solidFill>
                <a:latin typeface="Impact MT Std" pitchFamily="34" charset="0"/>
                <a:ea typeface="微软雅黑" panose="020B0503020204020204" pitchFamily="34" charset="-122"/>
                <a:cs typeface="Times New Roman" panose="02020603050405020304" pitchFamily="18" charset="0"/>
              </a:rPr>
              <a:t>就读于芝加哥大学工商</a:t>
            </a:r>
            <a:endParaRPr lang="en-US" altLang="zh-CN" sz="1600"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600" kern="100" dirty="0">
                <a:solidFill>
                  <a:srgbClr val="414455"/>
                </a:solidFill>
                <a:latin typeface="Impact MT Std" pitchFamily="34" charset="0"/>
                <a:ea typeface="微软雅黑" panose="020B0503020204020204" pitchFamily="34" charset="-122"/>
                <a:cs typeface="Times New Roman" panose="02020603050405020304" pitchFamily="18" charset="0"/>
              </a:rPr>
              <a:t>管理专业</a:t>
            </a:r>
            <a:r>
              <a:rPr lang="en-US" altLang="zh-CN" sz="1600"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MBA</a:t>
            </a:r>
            <a:r>
              <a:rPr lang="zh-CN" altLang="en-US" sz="1600"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a:t>
            </a:r>
          </a:p>
        </p:txBody>
      </p:sp>
      <p:sp>
        <p:nvSpPr>
          <p:cNvPr id="21" name="文本框 20"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7362398" y="2991024"/>
            <a:ext cx="1773242" cy="710451"/>
          </a:xfrm>
          <a:prstGeom prst="rect">
            <a:avLst/>
          </a:prstGeom>
          <a:noFill/>
          <a:effectLst/>
        </p:spPr>
        <p:txBody>
          <a:bodyPr wrap="none" rtlCol="0">
            <a:spAutoFit/>
          </a:bodyPr>
          <a:lstStyle/>
          <a:p>
            <a:pPr algn="ctr">
              <a:spcBef>
                <a:spcPts val="500"/>
              </a:spcBef>
              <a:spcAft>
                <a:spcPts val="0"/>
              </a:spcAft>
              <a:defRPr/>
            </a:pP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a:t>
            </a:r>
            <a:r>
              <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市</a:t>
            </a: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XXX</a:t>
            </a: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工业局</a:t>
            </a:r>
            <a:endParaRPr lang="en-US" altLang="zh-CN"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副局长一职。</a:t>
            </a:r>
            <a:endPar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endParaRPr>
          </a:p>
        </p:txBody>
      </p:sp>
      <p:cxnSp>
        <p:nvCxnSpPr>
          <p:cNvPr id="22" name="直接连接符 21"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CxnSpPr/>
          <p:nvPr/>
        </p:nvCxnSpPr>
        <p:spPr>
          <a:xfrm rot="10800000">
            <a:off x="1940151" y="4129340"/>
            <a:ext cx="8316000" cy="0"/>
          </a:xfrm>
          <a:prstGeom prst="line">
            <a:avLst/>
          </a:prstGeom>
          <a:ln w="6350">
            <a:solidFill>
              <a:srgbClr val="2E2E2E"/>
            </a:solidFill>
          </a:ln>
        </p:spPr>
        <p:style>
          <a:lnRef idx="1">
            <a:schemeClr val="accent1"/>
          </a:lnRef>
          <a:fillRef idx="0">
            <a:schemeClr val="accent1"/>
          </a:fillRef>
          <a:effectRef idx="0">
            <a:schemeClr val="accent1"/>
          </a:effectRef>
          <a:fontRef idx="minor">
            <a:schemeClr val="tx1"/>
          </a:fontRef>
        </p:style>
      </p:cxnSp>
      <p:sp>
        <p:nvSpPr>
          <p:cNvPr id="23" name="Oval 6"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3906126" y="4028355"/>
            <a:ext cx="209305" cy="209306"/>
          </a:xfrm>
          <a:prstGeom prst="ellipse">
            <a:avLst/>
          </a:prstGeom>
          <a:solidFill>
            <a:srgbClr val="40404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Oval 12"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5983721" y="4038885"/>
            <a:ext cx="209305" cy="209306"/>
          </a:xfrm>
          <a:prstGeom prst="ellipse">
            <a:avLst/>
          </a:pr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Oval 6"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1891215" y="4023183"/>
            <a:ext cx="209305" cy="209306"/>
          </a:xfrm>
          <a:prstGeom prst="ellipse">
            <a:avLst/>
          </a:pr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Oval 12"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8179302" y="4038885"/>
            <a:ext cx="209305" cy="209306"/>
          </a:xfrm>
          <a:prstGeom prst="ellipse">
            <a:avLst/>
          </a:prstGeom>
          <a:solidFill>
            <a:srgbClr val="40404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Oval 12"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10099321" y="4038885"/>
            <a:ext cx="209305" cy="209306"/>
          </a:xfrm>
          <a:prstGeom prst="ellipse">
            <a:avLst/>
          </a:pr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文本框 27"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9419600" y="4469998"/>
            <a:ext cx="1773242" cy="710451"/>
          </a:xfrm>
          <a:prstGeom prst="rect">
            <a:avLst/>
          </a:prstGeom>
          <a:noFill/>
          <a:effectLst/>
        </p:spPr>
        <p:txBody>
          <a:bodyPr wrap="none" rtlCol="0">
            <a:spAutoFit/>
          </a:bodyPr>
          <a:lstStyle/>
          <a:p>
            <a:pPr algn="ctr">
              <a:spcBef>
                <a:spcPts val="500"/>
              </a:spcBef>
              <a:spcAft>
                <a:spcPts val="0"/>
              </a:spcAft>
              <a:defRPr/>
            </a:pP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a:t>
            </a:r>
            <a:r>
              <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市</a:t>
            </a: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XXX</a:t>
            </a: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工业局</a:t>
            </a:r>
            <a:endParaRPr lang="en-US" altLang="zh-CN"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副书记一职。</a:t>
            </a:r>
            <a:endPar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endParaRPr>
          </a:p>
        </p:txBody>
      </p:sp>
      <p:sp>
        <p:nvSpPr>
          <p:cNvPr id="29" name="文本框 28"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5013646" y="4506518"/>
            <a:ext cx="2234906" cy="710451"/>
          </a:xfrm>
          <a:prstGeom prst="rect">
            <a:avLst/>
          </a:prstGeom>
          <a:noFill/>
          <a:effectLst/>
        </p:spPr>
        <p:txBody>
          <a:bodyPr wrap="none" rtlCol="0">
            <a:spAutoFit/>
          </a:bodyPr>
          <a:lstStyle/>
          <a:p>
            <a:pPr algn="ctr">
              <a:spcBef>
                <a:spcPts val="500"/>
              </a:spcBef>
              <a:spcAft>
                <a:spcPts val="0"/>
              </a:spcAft>
              <a:defRPr/>
            </a:pP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a:t>
            </a:r>
            <a:r>
              <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市</a:t>
            </a: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XXX</a:t>
            </a: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公司销售部</a:t>
            </a:r>
            <a:endParaRPr lang="en-US" altLang="zh-CN"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经理一职。</a:t>
            </a:r>
            <a:endPar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endParaRPr>
          </a:p>
        </p:txBody>
      </p:sp>
      <p:sp>
        <p:nvSpPr>
          <p:cNvPr id="30" name="文本框 29"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601720" y="4466257"/>
            <a:ext cx="2398347" cy="648896"/>
          </a:xfrm>
          <a:prstGeom prst="rect">
            <a:avLst/>
          </a:prstGeom>
          <a:noFill/>
          <a:effectLst/>
        </p:spPr>
        <p:txBody>
          <a:bodyPr wrap="square" rtlCol="0">
            <a:spAutoFit/>
          </a:bodyPr>
          <a:lstStyle/>
          <a:p>
            <a:pPr algn="ctr">
              <a:spcBef>
                <a:spcPts val="500"/>
              </a:spcBef>
              <a:spcAft>
                <a:spcPts val="0"/>
              </a:spcAft>
              <a:defRPr/>
            </a:pPr>
            <a:r>
              <a:rPr lang="zh-CN" altLang="en-US" sz="1600" kern="100" dirty="0" smtClean="0">
                <a:solidFill>
                  <a:srgbClr val="414455"/>
                </a:solidFill>
                <a:latin typeface="Impact MT Std" pitchFamily="34" charset="0"/>
                <a:ea typeface="微软雅黑" panose="020B0503020204020204" pitchFamily="34" charset="-122"/>
                <a:cs typeface="Times New Roman" panose="02020603050405020304" pitchFamily="18" charset="0"/>
              </a:rPr>
              <a:t>就读</a:t>
            </a:r>
            <a:r>
              <a:rPr lang="zh-CN" altLang="en-US" sz="1600" kern="100" dirty="0">
                <a:solidFill>
                  <a:srgbClr val="414455"/>
                </a:solidFill>
                <a:latin typeface="Impact MT Std" pitchFamily="34" charset="0"/>
                <a:ea typeface="微软雅黑" panose="020B0503020204020204" pitchFamily="34" charset="-122"/>
                <a:cs typeface="Times New Roman" panose="02020603050405020304" pitchFamily="18" charset="0"/>
              </a:rPr>
              <a:t>于北京大学工商管</a:t>
            </a:r>
            <a:endParaRPr lang="en-US" altLang="zh-CN" sz="1600"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600" kern="100" dirty="0">
                <a:solidFill>
                  <a:srgbClr val="414455"/>
                </a:solidFill>
                <a:latin typeface="Impact MT Std" pitchFamily="34" charset="0"/>
                <a:ea typeface="微软雅黑" panose="020B0503020204020204" pitchFamily="34" charset="-122"/>
                <a:cs typeface="Times New Roman" panose="02020603050405020304" pitchFamily="18" charset="0"/>
              </a:rPr>
              <a:t>理专业，学士学位。</a:t>
            </a:r>
          </a:p>
        </p:txBody>
      </p:sp>
      <p:grpSp>
        <p:nvGrpSpPr>
          <p:cNvPr id="31" name="组合 30"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1213104" y="2098742"/>
            <a:ext cx="1544637" cy="1758718"/>
            <a:chOff x="1213104" y="2098742"/>
            <a:chExt cx="1544637" cy="1758718"/>
          </a:xfrm>
        </p:grpSpPr>
        <p:sp>
          <p:nvSpPr>
            <p:cNvPr id="32" name="Freeform 30"/>
            <p:cNvSpPr>
              <a:spLocks/>
            </p:cNvSpPr>
            <p:nvPr/>
          </p:nvSpPr>
          <p:spPr bwMode="auto">
            <a:xfrm flipV="1">
              <a:off x="1213104" y="2098742"/>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圆角矩形 32"/>
            <p:cNvSpPr/>
            <p:nvPr/>
          </p:nvSpPr>
          <p:spPr>
            <a:xfrm flipV="1">
              <a:off x="1366676" y="2213045"/>
              <a:ext cx="1224371" cy="323480"/>
            </a:xfrm>
            <a:prstGeom prst="roundRect">
              <a:avLst>
                <a:gd name="adj" fmla="val 50000"/>
              </a:avLst>
            </a:prstGeom>
            <a:solidFill>
              <a:srgbClr val="F7F2E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矩形 33"/>
            <p:cNvSpPr/>
            <p:nvPr/>
          </p:nvSpPr>
          <p:spPr>
            <a:xfrm>
              <a:off x="1540164" y="2139221"/>
              <a:ext cx="890516" cy="400110"/>
            </a:xfrm>
            <a:prstGeom prst="rect">
              <a:avLst/>
            </a:prstGeom>
            <a:effectLst/>
          </p:spPr>
          <p:txBody>
            <a:bodyPr wrap="square">
              <a:spAutoFit/>
            </a:bodyPr>
            <a:lstStyle/>
            <a:p>
              <a:pPr algn="ctr"/>
              <a:r>
                <a:rPr lang="en-US" altLang="zh-CN" sz="2000" dirty="0" smtClean="0">
                  <a:solidFill>
                    <a:srgbClr val="8DC22A"/>
                  </a:solidFill>
                  <a:latin typeface="Haettenschweiler" panose="020B0706040902060204" pitchFamily="34" charset="0"/>
                  <a:ea typeface="微软雅黑" panose="020B0503020204020204" pitchFamily="34" charset="-122"/>
                </a:rPr>
                <a:t>2011</a:t>
              </a:r>
              <a:endParaRPr lang="zh-CN" altLang="en-US" sz="2000" dirty="0">
                <a:solidFill>
                  <a:srgbClr val="8DC22A"/>
                </a:solidFill>
                <a:latin typeface="Haettenschweiler" panose="020B0706040902060204" pitchFamily="34" charset="0"/>
                <a:ea typeface="微软雅黑" panose="020B0503020204020204" pitchFamily="34" charset="-122"/>
              </a:endParaRPr>
            </a:p>
          </p:txBody>
        </p:sp>
        <p:sp>
          <p:nvSpPr>
            <p:cNvPr id="35" name="Freeform 48"/>
            <p:cNvSpPr>
              <a:spLocks noEditPoints="1"/>
            </p:cNvSpPr>
            <p:nvPr/>
          </p:nvSpPr>
          <p:spPr bwMode="auto">
            <a:xfrm>
              <a:off x="1765262" y="3009117"/>
              <a:ext cx="450005" cy="430745"/>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accent2"/>
                </a:solidFill>
              </a:endParaRPr>
            </a:p>
          </p:txBody>
        </p:sp>
      </p:grpSp>
      <p:grpSp>
        <p:nvGrpSpPr>
          <p:cNvPr id="36" name="组合 35"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5329386" y="2098742"/>
            <a:ext cx="1544637" cy="1758718"/>
            <a:chOff x="5329386" y="2098742"/>
            <a:chExt cx="1544637" cy="1758718"/>
          </a:xfrm>
        </p:grpSpPr>
        <p:sp>
          <p:nvSpPr>
            <p:cNvPr id="37" name="Freeform 30"/>
            <p:cNvSpPr>
              <a:spLocks/>
            </p:cNvSpPr>
            <p:nvPr/>
          </p:nvSpPr>
          <p:spPr bwMode="auto">
            <a:xfrm flipV="1">
              <a:off x="5329386" y="2098742"/>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8" name="圆角矩形 37"/>
            <p:cNvSpPr/>
            <p:nvPr/>
          </p:nvSpPr>
          <p:spPr>
            <a:xfrm flipV="1">
              <a:off x="5482958" y="2213045"/>
              <a:ext cx="1224371" cy="323480"/>
            </a:xfrm>
            <a:prstGeom prst="roundRect">
              <a:avLst>
                <a:gd name="adj" fmla="val 50000"/>
              </a:avLst>
            </a:prstGeom>
            <a:solidFill>
              <a:srgbClr val="FCF6E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矩形 38"/>
            <p:cNvSpPr/>
            <p:nvPr/>
          </p:nvSpPr>
          <p:spPr>
            <a:xfrm>
              <a:off x="5656446" y="2139221"/>
              <a:ext cx="890516" cy="400110"/>
            </a:xfrm>
            <a:prstGeom prst="rect">
              <a:avLst/>
            </a:prstGeom>
            <a:effectLst/>
          </p:spPr>
          <p:txBody>
            <a:bodyPr wrap="square">
              <a:spAutoFit/>
            </a:bodyPr>
            <a:lstStyle/>
            <a:p>
              <a:pPr algn="ctr"/>
              <a:r>
                <a:rPr lang="en-US" altLang="zh-CN" sz="2000" dirty="0" smtClean="0">
                  <a:solidFill>
                    <a:srgbClr val="8DC22A"/>
                  </a:solidFill>
                  <a:latin typeface="Haettenschweiler" panose="020B0706040902060204" pitchFamily="34" charset="0"/>
                  <a:ea typeface="微软雅黑" panose="020B0503020204020204" pitchFamily="34" charset="-122"/>
                </a:rPr>
                <a:t>2013</a:t>
              </a:r>
              <a:endParaRPr lang="zh-CN" altLang="en-US" sz="2000" dirty="0">
                <a:solidFill>
                  <a:srgbClr val="8DC22A"/>
                </a:solidFill>
                <a:latin typeface="Haettenschweiler" panose="020B0706040902060204" pitchFamily="34" charset="0"/>
                <a:ea typeface="微软雅黑" panose="020B0503020204020204" pitchFamily="34" charset="-122"/>
              </a:endParaRPr>
            </a:p>
          </p:txBody>
        </p:sp>
        <p:sp>
          <p:nvSpPr>
            <p:cNvPr id="40" name="Freeform 26"/>
            <p:cNvSpPr>
              <a:spLocks noEditPoints="1"/>
            </p:cNvSpPr>
            <p:nvPr/>
          </p:nvSpPr>
          <p:spPr bwMode="auto">
            <a:xfrm>
              <a:off x="5930692" y="3009117"/>
              <a:ext cx="372242" cy="391090"/>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41" name="组合 40"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3223870" y="4349448"/>
            <a:ext cx="1544637" cy="1758718"/>
            <a:chOff x="3223870" y="4349448"/>
            <a:chExt cx="1544637" cy="1758718"/>
          </a:xfrm>
        </p:grpSpPr>
        <p:sp>
          <p:nvSpPr>
            <p:cNvPr id="42" name="Freeform 30"/>
            <p:cNvSpPr>
              <a:spLocks/>
            </p:cNvSpPr>
            <p:nvPr/>
          </p:nvSpPr>
          <p:spPr bwMode="auto">
            <a:xfrm>
              <a:off x="3223870" y="4349448"/>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40404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圆角矩形 42"/>
            <p:cNvSpPr/>
            <p:nvPr/>
          </p:nvSpPr>
          <p:spPr>
            <a:xfrm>
              <a:off x="3377442" y="5670383"/>
              <a:ext cx="1224371" cy="323480"/>
            </a:xfrm>
            <a:prstGeom prst="roundRect">
              <a:avLst>
                <a:gd name="adj" fmla="val 50000"/>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7" name="矩形 56"/>
            <p:cNvSpPr/>
            <p:nvPr/>
          </p:nvSpPr>
          <p:spPr>
            <a:xfrm>
              <a:off x="3551545" y="5609418"/>
              <a:ext cx="890516" cy="400110"/>
            </a:xfrm>
            <a:prstGeom prst="rect">
              <a:avLst/>
            </a:prstGeom>
            <a:effectLst/>
          </p:spPr>
          <p:txBody>
            <a:bodyPr wrap="square">
              <a:spAutoFit/>
            </a:bodyPr>
            <a:lstStyle/>
            <a:p>
              <a:pPr algn="ctr"/>
              <a:r>
                <a:rPr lang="en-US" altLang="zh-CN" sz="2000" dirty="0" smtClean="0">
                  <a:solidFill>
                    <a:srgbClr val="404040"/>
                  </a:solidFill>
                  <a:latin typeface="Haettenschweiler" panose="020B0706040902060204" pitchFamily="34" charset="0"/>
                  <a:ea typeface="微软雅黑" panose="020B0503020204020204" pitchFamily="34" charset="-122"/>
                </a:rPr>
                <a:t>2012</a:t>
              </a:r>
              <a:endParaRPr lang="zh-CN" altLang="en-US" sz="2000" dirty="0">
                <a:solidFill>
                  <a:srgbClr val="404040"/>
                </a:solidFill>
                <a:latin typeface="Haettenschweiler" panose="020B0706040902060204" pitchFamily="34" charset="0"/>
                <a:ea typeface="微软雅黑" panose="020B0503020204020204" pitchFamily="34" charset="-122"/>
              </a:endParaRPr>
            </a:p>
          </p:txBody>
        </p:sp>
        <p:sp>
          <p:nvSpPr>
            <p:cNvPr id="58" name="Freeform 31"/>
            <p:cNvSpPr>
              <a:spLocks noEditPoints="1"/>
            </p:cNvSpPr>
            <p:nvPr/>
          </p:nvSpPr>
          <p:spPr bwMode="auto">
            <a:xfrm>
              <a:off x="3843451" y="4769987"/>
              <a:ext cx="355432" cy="446982"/>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CFC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59" name="组合 58"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9444988" y="2136853"/>
            <a:ext cx="1544637" cy="1758718"/>
            <a:chOff x="9444988" y="2136853"/>
            <a:chExt cx="1544637" cy="1758718"/>
          </a:xfrm>
        </p:grpSpPr>
        <p:sp>
          <p:nvSpPr>
            <p:cNvPr id="60" name="Freeform 30"/>
            <p:cNvSpPr>
              <a:spLocks/>
            </p:cNvSpPr>
            <p:nvPr/>
          </p:nvSpPr>
          <p:spPr bwMode="auto">
            <a:xfrm flipV="1">
              <a:off x="9444988" y="2136853"/>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8DC22A"/>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1" name="圆角矩形 60"/>
            <p:cNvSpPr/>
            <p:nvPr/>
          </p:nvSpPr>
          <p:spPr>
            <a:xfrm flipV="1">
              <a:off x="9598560" y="2251156"/>
              <a:ext cx="1224371" cy="323480"/>
            </a:xfrm>
            <a:prstGeom prst="roundRect">
              <a:avLst>
                <a:gd name="adj" fmla="val 50000"/>
              </a:avLst>
            </a:prstGeom>
            <a:solidFill>
              <a:srgbClr val="FDF7E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2" name="矩形 61"/>
            <p:cNvSpPr/>
            <p:nvPr/>
          </p:nvSpPr>
          <p:spPr>
            <a:xfrm>
              <a:off x="9772048" y="2177332"/>
              <a:ext cx="890516" cy="400110"/>
            </a:xfrm>
            <a:prstGeom prst="rect">
              <a:avLst/>
            </a:prstGeom>
            <a:effectLst/>
          </p:spPr>
          <p:txBody>
            <a:bodyPr wrap="square">
              <a:spAutoFit/>
            </a:bodyPr>
            <a:lstStyle/>
            <a:p>
              <a:pPr algn="ctr"/>
              <a:r>
                <a:rPr lang="en-US" altLang="zh-CN" sz="2000" dirty="0" smtClean="0">
                  <a:solidFill>
                    <a:srgbClr val="8DC22A"/>
                  </a:solidFill>
                  <a:latin typeface="Haettenschweiler" panose="020B0706040902060204" pitchFamily="34" charset="0"/>
                  <a:ea typeface="微软雅黑" panose="020B0503020204020204" pitchFamily="34" charset="-122"/>
                </a:rPr>
                <a:t>2015</a:t>
              </a:r>
              <a:endParaRPr lang="zh-CN" altLang="en-US" sz="2000" dirty="0">
                <a:solidFill>
                  <a:srgbClr val="8DC22A"/>
                </a:solidFill>
                <a:latin typeface="Haettenschweiler" panose="020B0706040902060204" pitchFamily="34" charset="0"/>
                <a:ea typeface="微软雅黑" panose="020B0503020204020204" pitchFamily="34" charset="-122"/>
              </a:endParaRPr>
            </a:p>
          </p:txBody>
        </p:sp>
        <p:sp>
          <p:nvSpPr>
            <p:cNvPr id="63" name="Freeform 16"/>
            <p:cNvSpPr>
              <a:spLocks noEditPoints="1"/>
            </p:cNvSpPr>
            <p:nvPr/>
          </p:nvSpPr>
          <p:spPr bwMode="auto">
            <a:xfrm>
              <a:off x="9994727" y="3033078"/>
              <a:ext cx="522847" cy="416954"/>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FDF7EB"/>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64" name="组合 63"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7510219" y="4363924"/>
            <a:ext cx="1544637" cy="1758718"/>
            <a:chOff x="7510219" y="4363924"/>
            <a:chExt cx="1544637" cy="1758718"/>
          </a:xfrm>
        </p:grpSpPr>
        <p:sp>
          <p:nvSpPr>
            <p:cNvPr id="65" name="Freeform 32"/>
            <p:cNvSpPr>
              <a:spLocks/>
            </p:cNvSpPr>
            <p:nvPr/>
          </p:nvSpPr>
          <p:spPr bwMode="auto">
            <a:xfrm>
              <a:off x="7510219" y="4363924"/>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40404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圆角矩形 65"/>
            <p:cNvSpPr/>
            <p:nvPr/>
          </p:nvSpPr>
          <p:spPr>
            <a:xfrm>
              <a:off x="7670351" y="5684859"/>
              <a:ext cx="1224371" cy="323480"/>
            </a:xfrm>
            <a:prstGeom prst="roundRect">
              <a:avLst>
                <a:gd name="adj" fmla="val 50000"/>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矩形 66"/>
            <p:cNvSpPr/>
            <p:nvPr/>
          </p:nvSpPr>
          <p:spPr>
            <a:xfrm>
              <a:off x="7853108" y="5627585"/>
              <a:ext cx="890516" cy="400110"/>
            </a:xfrm>
            <a:prstGeom prst="rect">
              <a:avLst/>
            </a:prstGeom>
            <a:effectLst/>
          </p:spPr>
          <p:txBody>
            <a:bodyPr wrap="square">
              <a:spAutoFit/>
            </a:bodyPr>
            <a:lstStyle/>
            <a:p>
              <a:pPr algn="ctr"/>
              <a:r>
                <a:rPr lang="en-US" altLang="zh-CN" sz="2000" dirty="0" smtClean="0">
                  <a:solidFill>
                    <a:srgbClr val="404040"/>
                  </a:solidFill>
                  <a:latin typeface="Haettenschweiler" panose="020B0706040902060204" pitchFamily="34" charset="0"/>
                  <a:ea typeface="微软雅黑" panose="020B0503020204020204" pitchFamily="34" charset="-122"/>
                </a:rPr>
                <a:t>2014</a:t>
              </a:r>
              <a:endParaRPr lang="zh-CN" altLang="en-US" sz="2000" dirty="0">
                <a:solidFill>
                  <a:srgbClr val="404040"/>
                </a:solidFill>
                <a:latin typeface="Haettenschweiler" panose="020B0706040902060204" pitchFamily="34" charset="0"/>
                <a:ea typeface="微软雅黑" panose="020B0503020204020204" pitchFamily="34" charset="-122"/>
              </a:endParaRPr>
            </a:p>
          </p:txBody>
        </p:sp>
        <p:sp>
          <p:nvSpPr>
            <p:cNvPr id="68" name="Freeform 223"/>
            <p:cNvSpPr>
              <a:spLocks/>
            </p:cNvSpPr>
            <p:nvPr/>
          </p:nvSpPr>
          <p:spPr bwMode="auto">
            <a:xfrm>
              <a:off x="8064242" y="4769987"/>
              <a:ext cx="439249" cy="356241"/>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rgbClr val="F9F8F9"/>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Tree>
    <p:extLst>
      <p:ext uri="{BB962C8B-B14F-4D97-AF65-F5344CB8AC3E}">
        <p14:creationId xmlns:p14="http://schemas.microsoft.com/office/powerpoint/2010/main" xmlns="" val="2517958278"/>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500"/>
                                        <p:tgtEl>
                                          <p:spTgt spid="2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fade">
                                      <p:cBhvr>
                                        <p:cTn id="23" dur="500"/>
                                        <p:tgtEl>
                                          <p:spTgt spid="27"/>
                                        </p:tgtEl>
                                      </p:cBhvr>
                                    </p:animEffect>
                                  </p:childTnLst>
                                </p:cTn>
                              </p:par>
                            </p:childTnLst>
                          </p:cTn>
                        </p:par>
                        <p:par>
                          <p:cTn id="24" fill="hold">
                            <p:stCondLst>
                              <p:cond delay="1000"/>
                            </p:stCondLst>
                            <p:childTnLst>
                              <p:par>
                                <p:cTn id="25" presetID="2" presetClass="entr" presetSubtype="1" decel="30667"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additive="base">
                                        <p:cTn id="27" dur="750" fill="hold"/>
                                        <p:tgtEl>
                                          <p:spTgt spid="31"/>
                                        </p:tgtEl>
                                        <p:attrNameLst>
                                          <p:attrName>ppt_x</p:attrName>
                                        </p:attrNameLst>
                                      </p:cBhvr>
                                      <p:tavLst>
                                        <p:tav tm="0">
                                          <p:val>
                                            <p:strVal val="#ppt_x"/>
                                          </p:val>
                                        </p:tav>
                                        <p:tav tm="100000">
                                          <p:val>
                                            <p:strVal val="#ppt_x"/>
                                          </p:val>
                                        </p:tav>
                                      </p:tavLst>
                                    </p:anim>
                                    <p:anim calcmode="lin" valueType="num">
                                      <p:cBhvr additive="base">
                                        <p:cTn id="28" dur="750" fill="hold"/>
                                        <p:tgtEl>
                                          <p:spTgt spid="31"/>
                                        </p:tgtEl>
                                        <p:attrNameLst>
                                          <p:attrName>ppt_y</p:attrName>
                                        </p:attrNameLst>
                                      </p:cBhvr>
                                      <p:tavLst>
                                        <p:tav tm="0">
                                          <p:val>
                                            <p:strVal val="0-#ppt_h/2"/>
                                          </p:val>
                                        </p:tav>
                                        <p:tav tm="100000">
                                          <p:val>
                                            <p:strVal val="#ppt_y"/>
                                          </p:val>
                                        </p:tav>
                                      </p:tavLst>
                                    </p:anim>
                                  </p:childTnLst>
                                </p:cTn>
                              </p:par>
                              <p:par>
                                <p:cTn id="29" presetID="2" presetClass="entr" presetSubtype="1" decel="30667" fill="hold" nodeType="withEffect">
                                  <p:stCondLst>
                                    <p:cond delay="250"/>
                                  </p:stCondLst>
                                  <p:childTnLst>
                                    <p:set>
                                      <p:cBhvr>
                                        <p:cTn id="30" dur="1" fill="hold">
                                          <p:stCondLst>
                                            <p:cond delay="0"/>
                                          </p:stCondLst>
                                        </p:cTn>
                                        <p:tgtEl>
                                          <p:spTgt spid="36"/>
                                        </p:tgtEl>
                                        <p:attrNameLst>
                                          <p:attrName>style.visibility</p:attrName>
                                        </p:attrNameLst>
                                      </p:cBhvr>
                                      <p:to>
                                        <p:strVal val="visible"/>
                                      </p:to>
                                    </p:set>
                                    <p:anim calcmode="lin" valueType="num">
                                      <p:cBhvr additive="base">
                                        <p:cTn id="31" dur="750" fill="hold"/>
                                        <p:tgtEl>
                                          <p:spTgt spid="36"/>
                                        </p:tgtEl>
                                        <p:attrNameLst>
                                          <p:attrName>ppt_x</p:attrName>
                                        </p:attrNameLst>
                                      </p:cBhvr>
                                      <p:tavLst>
                                        <p:tav tm="0">
                                          <p:val>
                                            <p:strVal val="#ppt_x"/>
                                          </p:val>
                                        </p:tav>
                                        <p:tav tm="100000">
                                          <p:val>
                                            <p:strVal val="#ppt_x"/>
                                          </p:val>
                                        </p:tav>
                                      </p:tavLst>
                                    </p:anim>
                                    <p:anim calcmode="lin" valueType="num">
                                      <p:cBhvr additive="base">
                                        <p:cTn id="32" dur="750" fill="hold"/>
                                        <p:tgtEl>
                                          <p:spTgt spid="36"/>
                                        </p:tgtEl>
                                        <p:attrNameLst>
                                          <p:attrName>ppt_y</p:attrName>
                                        </p:attrNameLst>
                                      </p:cBhvr>
                                      <p:tavLst>
                                        <p:tav tm="0">
                                          <p:val>
                                            <p:strVal val="0-#ppt_h/2"/>
                                          </p:val>
                                        </p:tav>
                                        <p:tav tm="100000">
                                          <p:val>
                                            <p:strVal val="#ppt_y"/>
                                          </p:val>
                                        </p:tav>
                                      </p:tavLst>
                                    </p:anim>
                                  </p:childTnLst>
                                </p:cTn>
                              </p:par>
                              <p:par>
                                <p:cTn id="33" presetID="2" presetClass="entr" presetSubtype="1" decel="30667" fill="hold" nodeType="withEffect">
                                  <p:stCondLst>
                                    <p:cond delay="500"/>
                                  </p:stCondLst>
                                  <p:childTnLst>
                                    <p:set>
                                      <p:cBhvr>
                                        <p:cTn id="34" dur="1" fill="hold">
                                          <p:stCondLst>
                                            <p:cond delay="0"/>
                                          </p:stCondLst>
                                        </p:cTn>
                                        <p:tgtEl>
                                          <p:spTgt spid="59"/>
                                        </p:tgtEl>
                                        <p:attrNameLst>
                                          <p:attrName>style.visibility</p:attrName>
                                        </p:attrNameLst>
                                      </p:cBhvr>
                                      <p:to>
                                        <p:strVal val="visible"/>
                                      </p:to>
                                    </p:set>
                                    <p:anim calcmode="lin" valueType="num">
                                      <p:cBhvr additive="base">
                                        <p:cTn id="35" dur="750" fill="hold"/>
                                        <p:tgtEl>
                                          <p:spTgt spid="59"/>
                                        </p:tgtEl>
                                        <p:attrNameLst>
                                          <p:attrName>ppt_x</p:attrName>
                                        </p:attrNameLst>
                                      </p:cBhvr>
                                      <p:tavLst>
                                        <p:tav tm="0">
                                          <p:val>
                                            <p:strVal val="#ppt_x"/>
                                          </p:val>
                                        </p:tav>
                                        <p:tav tm="100000">
                                          <p:val>
                                            <p:strVal val="#ppt_x"/>
                                          </p:val>
                                        </p:tav>
                                      </p:tavLst>
                                    </p:anim>
                                    <p:anim calcmode="lin" valueType="num">
                                      <p:cBhvr additive="base">
                                        <p:cTn id="36" dur="750" fill="hold"/>
                                        <p:tgtEl>
                                          <p:spTgt spid="59"/>
                                        </p:tgtEl>
                                        <p:attrNameLst>
                                          <p:attrName>ppt_y</p:attrName>
                                        </p:attrNameLst>
                                      </p:cBhvr>
                                      <p:tavLst>
                                        <p:tav tm="0">
                                          <p:val>
                                            <p:strVal val="0-#ppt_h/2"/>
                                          </p:val>
                                        </p:tav>
                                        <p:tav tm="100000">
                                          <p:val>
                                            <p:strVal val="#ppt_y"/>
                                          </p:val>
                                        </p:tav>
                                      </p:tavLst>
                                    </p:anim>
                                  </p:childTnLst>
                                </p:cTn>
                              </p:par>
                              <p:par>
                                <p:cTn id="37" presetID="2" presetClass="entr" presetSubtype="4" decel="30667" fill="hold" nodeType="withEffect">
                                  <p:stCondLst>
                                    <p:cond delay="750"/>
                                  </p:stCondLst>
                                  <p:childTnLst>
                                    <p:set>
                                      <p:cBhvr>
                                        <p:cTn id="38" dur="1" fill="hold">
                                          <p:stCondLst>
                                            <p:cond delay="0"/>
                                          </p:stCondLst>
                                        </p:cTn>
                                        <p:tgtEl>
                                          <p:spTgt spid="41"/>
                                        </p:tgtEl>
                                        <p:attrNameLst>
                                          <p:attrName>style.visibility</p:attrName>
                                        </p:attrNameLst>
                                      </p:cBhvr>
                                      <p:to>
                                        <p:strVal val="visible"/>
                                      </p:to>
                                    </p:set>
                                    <p:anim calcmode="lin" valueType="num">
                                      <p:cBhvr additive="base">
                                        <p:cTn id="39" dur="750" fill="hold"/>
                                        <p:tgtEl>
                                          <p:spTgt spid="41"/>
                                        </p:tgtEl>
                                        <p:attrNameLst>
                                          <p:attrName>ppt_x</p:attrName>
                                        </p:attrNameLst>
                                      </p:cBhvr>
                                      <p:tavLst>
                                        <p:tav tm="0">
                                          <p:val>
                                            <p:strVal val="#ppt_x"/>
                                          </p:val>
                                        </p:tav>
                                        <p:tav tm="100000">
                                          <p:val>
                                            <p:strVal val="#ppt_x"/>
                                          </p:val>
                                        </p:tav>
                                      </p:tavLst>
                                    </p:anim>
                                    <p:anim calcmode="lin" valueType="num">
                                      <p:cBhvr additive="base">
                                        <p:cTn id="40" dur="750" fill="hold"/>
                                        <p:tgtEl>
                                          <p:spTgt spid="41"/>
                                        </p:tgtEl>
                                        <p:attrNameLst>
                                          <p:attrName>ppt_y</p:attrName>
                                        </p:attrNameLst>
                                      </p:cBhvr>
                                      <p:tavLst>
                                        <p:tav tm="0">
                                          <p:val>
                                            <p:strVal val="1+#ppt_h/2"/>
                                          </p:val>
                                        </p:tav>
                                        <p:tav tm="100000">
                                          <p:val>
                                            <p:strVal val="#ppt_y"/>
                                          </p:val>
                                        </p:tav>
                                      </p:tavLst>
                                    </p:anim>
                                  </p:childTnLst>
                                </p:cTn>
                              </p:par>
                              <p:par>
                                <p:cTn id="41" presetID="2" presetClass="entr" presetSubtype="4" decel="30667" fill="hold" nodeType="withEffect">
                                  <p:stCondLst>
                                    <p:cond delay="1000"/>
                                  </p:stCondLst>
                                  <p:childTnLst>
                                    <p:set>
                                      <p:cBhvr>
                                        <p:cTn id="42" dur="1" fill="hold">
                                          <p:stCondLst>
                                            <p:cond delay="0"/>
                                          </p:stCondLst>
                                        </p:cTn>
                                        <p:tgtEl>
                                          <p:spTgt spid="64"/>
                                        </p:tgtEl>
                                        <p:attrNameLst>
                                          <p:attrName>style.visibility</p:attrName>
                                        </p:attrNameLst>
                                      </p:cBhvr>
                                      <p:to>
                                        <p:strVal val="visible"/>
                                      </p:to>
                                    </p:set>
                                    <p:anim calcmode="lin" valueType="num">
                                      <p:cBhvr additive="base">
                                        <p:cTn id="43" dur="750" fill="hold"/>
                                        <p:tgtEl>
                                          <p:spTgt spid="64"/>
                                        </p:tgtEl>
                                        <p:attrNameLst>
                                          <p:attrName>ppt_x</p:attrName>
                                        </p:attrNameLst>
                                      </p:cBhvr>
                                      <p:tavLst>
                                        <p:tav tm="0">
                                          <p:val>
                                            <p:strVal val="#ppt_x"/>
                                          </p:val>
                                        </p:tav>
                                        <p:tav tm="100000">
                                          <p:val>
                                            <p:strVal val="#ppt_x"/>
                                          </p:val>
                                        </p:tav>
                                      </p:tavLst>
                                    </p:anim>
                                    <p:anim calcmode="lin" valueType="num">
                                      <p:cBhvr additive="base">
                                        <p:cTn id="44" dur="750" fill="hold"/>
                                        <p:tgtEl>
                                          <p:spTgt spid="64"/>
                                        </p:tgtEl>
                                        <p:attrNameLst>
                                          <p:attrName>ppt_y</p:attrName>
                                        </p:attrNameLst>
                                      </p:cBhvr>
                                      <p:tavLst>
                                        <p:tav tm="0">
                                          <p:val>
                                            <p:strVal val="1+#ppt_h/2"/>
                                          </p:val>
                                        </p:tav>
                                        <p:tav tm="100000">
                                          <p:val>
                                            <p:strVal val="#ppt_y"/>
                                          </p:val>
                                        </p:tav>
                                      </p:tavLst>
                                    </p:anim>
                                  </p:childTnLst>
                                </p:cTn>
                              </p:par>
                            </p:childTnLst>
                          </p:cTn>
                        </p:par>
                        <p:par>
                          <p:cTn id="45" fill="hold">
                            <p:stCondLst>
                              <p:cond delay="2750"/>
                            </p:stCondLst>
                            <p:childTnLst>
                              <p:par>
                                <p:cTn id="46" presetID="10" presetClass="entr" presetSubtype="0" fill="hold" grpId="0"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childTnLst>
                                </p:cTn>
                              </p:par>
                              <p:par>
                                <p:cTn id="49" presetID="10" presetClass="entr" presetSubtype="0" fill="hold" grpId="0" nodeType="withEffect">
                                  <p:stCondLst>
                                    <p:cond delay="25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500"/>
                                        <p:tgtEl>
                                          <p:spTgt spid="20"/>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29"/>
                                        </p:tgtEl>
                                        <p:attrNameLst>
                                          <p:attrName>style.visibility</p:attrName>
                                        </p:attrNameLst>
                                      </p:cBhvr>
                                      <p:to>
                                        <p:strVal val="visible"/>
                                      </p:to>
                                    </p:set>
                                    <p:animEffect transition="in" filter="fade">
                                      <p:cBhvr>
                                        <p:cTn id="54" dur="500"/>
                                        <p:tgtEl>
                                          <p:spTgt spid="29"/>
                                        </p:tgtEl>
                                      </p:cBhvr>
                                    </p:animEffect>
                                  </p:childTnLst>
                                </p:cTn>
                              </p:par>
                              <p:par>
                                <p:cTn id="55" presetID="10" presetClass="entr" presetSubtype="0" fill="hold" grpId="0" nodeType="withEffect">
                                  <p:stCondLst>
                                    <p:cond delay="75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par>
                                <p:cTn id="58" presetID="10" presetClass="entr" presetSubtype="0" fill="hold" grpId="0" nodeType="withEffect">
                                  <p:stCondLst>
                                    <p:cond delay="1000"/>
                                  </p:stCondLst>
                                  <p:childTnLst>
                                    <p:set>
                                      <p:cBhvr>
                                        <p:cTn id="59" dur="1" fill="hold">
                                          <p:stCondLst>
                                            <p:cond delay="0"/>
                                          </p:stCondLst>
                                        </p:cTn>
                                        <p:tgtEl>
                                          <p:spTgt spid="28"/>
                                        </p:tgtEl>
                                        <p:attrNameLst>
                                          <p:attrName>style.visibility</p:attrName>
                                        </p:attrNameLst>
                                      </p:cBhvr>
                                      <p:to>
                                        <p:strVal val="visible"/>
                                      </p:to>
                                    </p:set>
                                    <p:animEffect transition="in" filter="fade">
                                      <p:cBhvr>
                                        <p:cTn id="6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3" grpId="0" animBg="1"/>
      <p:bldP spid="24" grpId="0" animBg="1"/>
      <p:bldP spid="25" grpId="0" animBg="1"/>
      <p:bldP spid="26" grpId="0" animBg="1"/>
      <p:bldP spid="27" grpId="0" animBg="1"/>
      <p:bldP spid="28" grpId="0"/>
      <p:bldP spid="29" grpId="0"/>
      <p:bldP spid="3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669925"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4000" dirty="0">
                <a:solidFill>
                  <a:srgbClr val="FEFEFE"/>
                </a:solidFill>
                <a:latin typeface="Impact" panose="020B0806030902050204" pitchFamily="34" charset="0"/>
                <a:ea typeface="FZYaoTi" panose="02010601030101010101" pitchFamily="2" charset="-122"/>
                <a:sym typeface="Impact" panose="020B0806030902050204" pitchFamily="34" charset="0"/>
              </a:rPr>
              <a:t>1.1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获奖荣誉</a:t>
            </a:r>
          </a:p>
        </p:txBody>
      </p:sp>
      <p:grpSp>
        <p:nvGrpSpPr>
          <p:cNvPr id="45" name="组合 44"/>
          <p:cNvGrpSpPr/>
          <p:nvPr/>
        </p:nvGrpSpPr>
        <p:grpSpPr>
          <a:xfrm>
            <a:off x="1424554" y="2268651"/>
            <a:ext cx="1924051" cy="2752725"/>
            <a:chOff x="1083229" y="2454948"/>
            <a:chExt cx="1924051" cy="2752725"/>
          </a:xfrm>
        </p:grpSpPr>
        <p:sp>
          <p:nvSpPr>
            <p:cNvPr id="46" name="Freeform 11"/>
            <p:cNvSpPr>
              <a:spLocks/>
            </p:cNvSpPr>
            <p:nvPr/>
          </p:nvSpPr>
          <p:spPr bwMode="auto">
            <a:xfrm>
              <a:off x="1521379" y="2454948"/>
              <a:ext cx="1052513" cy="384175"/>
            </a:xfrm>
            <a:custGeom>
              <a:avLst/>
              <a:gdLst>
                <a:gd name="T0" fmla="*/ 88 w 663"/>
                <a:gd name="T1" fmla="*/ 242 h 242"/>
                <a:gd name="T2" fmla="*/ 575 w 663"/>
                <a:gd name="T3" fmla="*/ 242 h 242"/>
                <a:gd name="T4" fmla="*/ 663 w 663"/>
                <a:gd name="T5" fmla="*/ 0 h 242"/>
                <a:gd name="T6" fmla="*/ 0 w 663"/>
                <a:gd name="T7" fmla="*/ 0 h 242"/>
                <a:gd name="T8" fmla="*/ 88 w 663"/>
                <a:gd name="T9" fmla="*/ 242 h 242"/>
              </a:gdLst>
              <a:ahLst/>
              <a:cxnLst>
                <a:cxn ang="0">
                  <a:pos x="T0" y="T1"/>
                </a:cxn>
                <a:cxn ang="0">
                  <a:pos x="T2" y="T3"/>
                </a:cxn>
                <a:cxn ang="0">
                  <a:pos x="T4" y="T5"/>
                </a:cxn>
                <a:cxn ang="0">
                  <a:pos x="T6" y="T7"/>
                </a:cxn>
                <a:cxn ang="0">
                  <a:pos x="T8" y="T9"/>
                </a:cxn>
              </a:cxnLst>
              <a:rect l="0" t="0" r="r" b="b"/>
              <a:pathLst>
                <a:path w="663" h="242">
                  <a:moveTo>
                    <a:pt x="88" y="242"/>
                  </a:moveTo>
                  <a:lnTo>
                    <a:pt x="575" y="242"/>
                  </a:lnTo>
                  <a:lnTo>
                    <a:pt x="663" y="0"/>
                  </a:lnTo>
                  <a:lnTo>
                    <a:pt x="0" y="0"/>
                  </a:lnTo>
                  <a:lnTo>
                    <a:pt x="88" y="242"/>
                  </a:ln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 name="Freeform 12"/>
            <p:cNvSpPr>
              <a:spLocks/>
            </p:cNvSpPr>
            <p:nvPr/>
          </p:nvSpPr>
          <p:spPr bwMode="auto">
            <a:xfrm>
              <a:off x="1083229" y="2454948"/>
              <a:ext cx="879475" cy="1525588"/>
            </a:xfrm>
            <a:custGeom>
              <a:avLst/>
              <a:gdLst>
                <a:gd name="T0" fmla="*/ 0 w 233"/>
                <a:gd name="T1" fmla="*/ 102 h 405"/>
                <a:gd name="T2" fmla="*/ 131 w 233"/>
                <a:gd name="T3" fmla="*/ 405 h 405"/>
                <a:gd name="T4" fmla="*/ 233 w 233"/>
                <a:gd name="T5" fmla="*/ 360 h 405"/>
                <a:gd name="T6" fmla="*/ 139 w 233"/>
                <a:gd name="T7" fmla="*/ 102 h 405"/>
                <a:gd name="T8" fmla="*/ 102 w 233"/>
                <a:gd name="T9" fmla="*/ 0 h 405"/>
                <a:gd name="T10" fmla="*/ 0 w 233"/>
                <a:gd name="T11" fmla="*/ 102 h 405"/>
              </a:gdLst>
              <a:ahLst/>
              <a:cxnLst>
                <a:cxn ang="0">
                  <a:pos x="T0" y="T1"/>
                </a:cxn>
                <a:cxn ang="0">
                  <a:pos x="T2" y="T3"/>
                </a:cxn>
                <a:cxn ang="0">
                  <a:pos x="T4" y="T5"/>
                </a:cxn>
                <a:cxn ang="0">
                  <a:pos x="T6" y="T7"/>
                </a:cxn>
                <a:cxn ang="0">
                  <a:pos x="T8" y="T9"/>
                </a:cxn>
                <a:cxn ang="0">
                  <a:pos x="T10" y="T11"/>
                </a:cxn>
              </a:cxnLst>
              <a:rect l="0" t="0" r="r" b="b"/>
              <a:pathLst>
                <a:path w="233" h="405">
                  <a:moveTo>
                    <a:pt x="0" y="102"/>
                  </a:moveTo>
                  <a:cubicBezTo>
                    <a:pt x="131" y="405"/>
                    <a:pt x="131" y="405"/>
                    <a:pt x="131" y="405"/>
                  </a:cubicBezTo>
                  <a:cubicBezTo>
                    <a:pt x="159" y="381"/>
                    <a:pt x="194" y="365"/>
                    <a:pt x="233" y="360"/>
                  </a:cubicBezTo>
                  <a:cubicBezTo>
                    <a:pt x="139" y="102"/>
                    <a:pt x="139" y="102"/>
                    <a:pt x="139" y="102"/>
                  </a:cubicBezTo>
                  <a:cubicBezTo>
                    <a:pt x="102" y="0"/>
                    <a:pt x="102" y="0"/>
                    <a:pt x="102" y="0"/>
                  </a:cubicBezTo>
                  <a:lnTo>
                    <a:pt x="0" y="102"/>
                  </a:ln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8" name="Freeform 13"/>
            <p:cNvSpPr>
              <a:spLocks/>
            </p:cNvSpPr>
            <p:nvPr/>
          </p:nvSpPr>
          <p:spPr bwMode="auto">
            <a:xfrm>
              <a:off x="2129392" y="2454948"/>
              <a:ext cx="877888" cy="1520825"/>
            </a:xfrm>
            <a:custGeom>
              <a:avLst/>
              <a:gdLst>
                <a:gd name="T0" fmla="*/ 131 w 233"/>
                <a:gd name="T1" fmla="*/ 0 h 404"/>
                <a:gd name="T2" fmla="*/ 94 w 233"/>
                <a:gd name="T3" fmla="*/ 102 h 404"/>
                <a:gd name="T4" fmla="*/ 0 w 233"/>
                <a:gd name="T5" fmla="*/ 360 h 404"/>
                <a:gd name="T6" fmla="*/ 103 w 233"/>
                <a:gd name="T7" fmla="*/ 404 h 404"/>
                <a:gd name="T8" fmla="*/ 233 w 233"/>
                <a:gd name="T9" fmla="*/ 102 h 404"/>
                <a:gd name="T10" fmla="*/ 131 w 233"/>
                <a:gd name="T11" fmla="*/ 0 h 404"/>
              </a:gdLst>
              <a:ahLst/>
              <a:cxnLst>
                <a:cxn ang="0">
                  <a:pos x="T0" y="T1"/>
                </a:cxn>
                <a:cxn ang="0">
                  <a:pos x="T2" y="T3"/>
                </a:cxn>
                <a:cxn ang="0">
                  <a:pos x="T4" y="T5"/>
                </a:cxn>
                <a:cxn ang="0">
                  <a:pos x="T6" y="T7"/>
                </a:cxn>
                <a:cxn ang="0">
                  <a:pos x="T8" y="T9"/>
                </a:cxn>
                <a:cxn ang="0">
                  <a:pos x="T10" y="T11"/>
                </a:cxn>
              </a:cxnLst>
              <a:rect l="0" t="0" r="r" b="b"/>
              <a:pathLst>
                <a:path w="233" h="404">
                  <a:moveTo>
                    <a:pt x="131" y="0"/>
                  </a:moveTo>
                  <a:cubicBezTo>
                    <a:pt x="94" y="102"/>
                    <a:pt x="94" y="102"/>
                    <a:pt x="94" y="102"/>
                  </a:cubicBezTo>
                  <a:cubicBezTo>
                    <a:pt x="0" y="360"/>
                    <a:pt x="0" y="360"/>
                    <a:pt x="0" y="360"/>
                  </a:cubicBezTo>
                  <a:cubicBezTo>
                    <a:pt x="39" y="364"/>
                    <a:pt x="74" y="380"/>
                    <a:pt x="103" y="404"/>
                  </a:cubicBezTo>
                  <a:cubicBezTo>
                    <a:pt x="233" y="102"/>
                    <a:pt x="233" y="102"/>
                    <a:pt x="233" y="102"/>
                  </a:cubicBezTo>
                  <a:lnTo>
                    <a:pt x="131" y="0"/>
                  </a:ln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任意多边形 48"/>
            <p:cNvSpPr>
              <a:spLocks/>
            </p:cNvSpPr>
            <p:nvPr/>
          </p:nvSpPr>
          <p:spPr bwMode="auto">
            <a:xfrm>
              <a:off x="1370567" y="3851948"/>
              <a:ext cx="1358900" cy="1355725"/>
            </a:xfrm>
            <a:custGeom>
              <a:avLst/>
              <a:gdLst>
                <a:gd name="connsiteX0" fmla="*/ 637447 w 1358900"/>
                <a:gd name="connsiteY0" fmla="*/ 104775 h 1355725"/>
                <a:gd name="connsiteX1" fmla="*/ 618579 w 1358900"/>
                <a:gd name="connsiteY1" fmla="*/ 108545 h 1355725"/>
                <a:gd name="connsiteX2" fmla="*/ 297826 w 1358900"/>
                <a:gd name="connsiteY2" fmla="*/ 248047 h 1355725"/>
                <a:gd name="connsiteX3" fmla="*/ 282731 w 1358900"/>
                <a:gd name="connsiteY3" fmla="*/ 263128 h 1355725"/>
                <a:gd name="connsiteX4" fmla="*/ 267637 w 1358900"/>
                <a:gd name="connsiteY4" fmla="*/ 278210 h 1355725"/>
                <a:gd name="connsiteX5" fmla="*/ 101600 w 1358900"/>
                <a:gd name="connsiteY5" fmla="*/ 677863 h 1355725"/>
                <a:gd name="connsiteX6" fmla="*/ 678956 w 1358900"/>
                <a:gd name="connsiteY6" fmla="*/ 1250950 h 1355725"/>
                <a:gd name="connsiteX7" fmla="*/ 1252538 w 1358900"/>
                <a:gd name="connsiteY7" fmla="*/ 677863 h 1355725"/>
                <a:gd name="connsiteX8" fmla="*/ 1086501 w 1358900"/>
                <a:gd name="connsiteY8" fmla="*/ 274439 h 1355725"/>
                <a:gd name="connsiteX9" fmla="*/ 1071407 w 1358900"/>
                <a:gd name="connsiteY9" fmla="*/ 259358 h 1355725"/>
                <a:gd name="connsiteX10" fmla="*/ 1056313 w 1358900"/>
                <a:gd name="connsiteY10" fmla="*/ 248047 h 1355725"/>
                <a:gd name="connsiteX11" fmla="*/ 731786 w 1358900"/>
                <a:gd name="connsiteY11" fmla="*/ 104775 h 1355725"/>
                <a:gd name="connsiteX12" fmla="*/ 712918 w 1358900"/>
                <a:gd name="connsiteY12" fmla="*/ 104775 h 1355725"/>
                <a:gd name="connsiteX13" fmla="*/ 690277 w 1358900"/>
                <a:gd name="connsiteY13" fmla="*/ 104775 h 1355725"/>
                <a:gd name="connsiteX14" fmla="*/ 678956 w 1358900"/>
                <a:gd name="connsiteY14" fmla="*/ 104775 h 1355725"/>
                <a:gd name="connsiteX15" fmla="*/ 660088 w 1358900"/>
                <a:gd name="connsiteY15" fmla="*/ 104775 h 1355725"/>
                <a:gd name="connsiteX16" fmla="*/ 637447 w 1358900"/>
                <a:gd name="connsiteY16" fmla="*/ 104775 h 1355725"/>
                <a:gd name="connsiteX17" fmla="*/ 656802 w 1358900"/>
                <a:gd name="connsiteY17" fmla="*/ 0 h 1355725"/>
                <a:gd name="connsiteX18" fmla="*/ 679450 w 1358900"/>
                <a:gd name="connsiteY18" fmla="*/ 0 h 1355725"/>
                <a:gd name="connsiteX19" fmla="*/ 694549 w 1358900"/>
                <a:gd name="connsiteY19" fmla="*/ 0 h 1355725"/>
                <a:gd name="connsiteX20" fmla="*/ 720972 w 1358900"/>
                <a:gd name="connsiteY20" fmla="*/ 0 h 1355725"/>
                <a:gd name="connsiteX21" fmla="*/ 743620 w 1358900"/>
                <a:gd name="connsiteY21" fmla="*/ 3766 h 1355725"/>
                <a:gd name="connsiteX22" fmla="*/ 1124867 w 1358900"/>
                <a:gd name="connsiteY22" fmla="*/ 169466 h 1355725"/>
                <a:gd name="connsiteX23" fmla="*/ 1143741 w 1358900"/>
                <a:gd name="connsiteY23" fmla="*/ 184529 h 1355725"/>
                <a:gd name="connsiteX24" fmla="*/ 1162615 w 1358900"/>
                <a:gd name="connsiteY24" fmla="*/ 203359 h 1355725"/>
                <a:gd name="connsiteX25" fmla="*/ 1358900 w 1358900"/>
                <a:gd name="connsiteY25" fmla="*/ 677863 h 1355725"/>
                <a:gd name="connsiteX26" fmla="*/ 679450 w 1358900"/>
                <a:gd name="connsiteY26" fmla="*/ 1355725 h 1355725"/>
                <a:gd name="connsiteX27" fmla="*/ 0 w 1358900"/>
                <a:gd name="connsiteY27" fmla="*/ 677863 h 1355725"/>
                <a:gd name="connsiteX28" fmla="*/ 192511 w 1358900"/>
                <a:gd name="connsiteY28" fmla="*/ 207125 h 1355725"/>
                <a:gd name="connsiteX29" fmla="*/ 207610 w 1358900"/>
                <a:gd name="connsiteY29" fmla="*/ 188295 h 1355725"/>
                <a:gd name="connsiteX30" fmla="*/ 226483 w 1358900"/>
                <a:gd name="connsiteY30" fmla="*/ 173232 h 1355725"/>
                <a:gd name="connsiteX31" fmla="*/ 607730 w 1358900"/>
                <a:gd name="connsiteY31" fmla="*/ 3766 h 1355725"/>
                <a:gd name="connsiteX32" fmla="*/ 634153 w 1358900"/>
                <a:gd name="connsiteY32" fmla="*/ 3766 h 1355725"/>
                <a:gd name="connsiteX33" fmla="*/ 656802 w 1358900"/>
                <a:gd name="connsiteY33" fmla="*/ 0 h 135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900" h="1355725">
                  <a:moveTo>
                    <a:pt x="637447" y="104775"/>
                  </a:moveTo>
                  <a:cubicBezTo>
                    <a:pt x="633673" y="104775"/>
                    <a:pt x="626126" y="104775"/>
                    <a:pt x="618579" y="108545"/>
                  </a:cubicBezTo>
                  <a:cubicBezTo>
                    <a:pt x="494051" y="119856"/>
                    <a:pt x="384618" y="172641"/>
                    <a:pt x="297826" y="248047"/>
                  </a:cubicBezTo>
                  <a:cubicBezTo>
                    <a:pt x="290278" y="255588"/>
                    <a:pt x="286505" y="259358"/>
                    <a:pt x="282731" y="263128"/>
                  </a:cubicBezTo>
                  <a:cubicBezTo>
                    <a:pt x="275184" y="266899"/>
                    <a:pt x="271411" y="274439"/>
                    <a:pt x="267637" y="278210"/>
                  </a:cubicBezTo>
                  <a:cubicBezTo>
                    <a:pt x="165751" y="380008"/>
                    <a:pt x="101600" y="523280"/>
                    <a:pt x="101600" y="677863"/>
                  </a:cubicBezTo>
                  <a:cubicBezTo>
                    <a:pt x="101600" y="994569"/>
                    <a:pt x="361976" y="1250950"/>
                    <a:pt x="678956" y="1250950"/>
                  </a:cubicBezTo>
                  <a:cubicBezTo>
                    <a:pt x="995936" y="1250950"/>
                    <a:pt x="1252538" y="994569"/>
                    <a:pt x="1252538" y="677863"/>
                  </a:cubicBezTo>
                  <a:cubicBezTo>
                    <a:pt x="1252538" y="519510"/>
                    <a:pt x="1188388" y="380008"/>
                    <a:pt x="1086501" y="274439"/>
                  </a:cubicBezTo>
                  <a:cubicBezTo>
                    <a:pt x="1082728" y="270669"/>
                    <a:pt x="1078954" y="266899"/>
                    <a:pt x="1071407" y="259358"/>
                  </a:cubicBezTo>
                  <a:cubicBezTo>
                    <a:pt x="1067633" y="255588"/>
                    <a:pt x="1060086" y="251817"/>
                    <a:pt x="1056313" y="248047"/>
                  </a:cubicBezTo>
                  <a:cubicBezTo>
                    <a:pt x="969521" y="168870"/>
                    <a:pt x="856314" y="119856"/>
                    <a:pt x="731786" y="104775"/>
                  </a:cubicBezTo>
                  <a:cubicBezTo>
                    <a:pt x="728012" y="104775"/>
                    <a:pt x="720465" y="104775"/>
                    <a:pt x="712918" y="104775"/>
                  </a:cubicBezTo>
                  <a:cubicBezTo>
                    <a:pt x="705371" y="104775"/>
                    <a:pt x="697824" y="104775"/>
                    <a:pt x="690277" y="104775"/>
                  </a:cubicBezTo>
                  <a:cubicBezTo>
                    <a:pt x="686503" y="104775"/>
                    <a:pt x="682729" y="104775"/>
                    <a:pt x="678956" y="104775"/>
                  </a:cubicBezTo>
                  <a:cubicBezTo>
                    <a:pt x="671409" y="104775"/>
                    <a:pt x="667635" y="104775"/>
                    <a:pt x="660088" y="104775"/>
                  </a:cubicBezTo>
                  <a:cubicBezTo>
                    <a:pt x="652541" y="104775"/>
                    <a:pt x="644994" y="104775"/>
                    <a:pt x="637447" y="104775"/>
                  </a:cubicBezTo>
                  <a:close/>
                  <a:moveTo>
                    <a:pt x="656802" y="0"/>
                  </a:moveTo>
                  <a:cubicBezTo>
                    <a:pt x="664351" y="0"/>
                    <a:pt x="671901" y="0"/>
                    <a:pt x="679450" y="0"/>
                  </a:cubicBezTo>
                  <a:cubicBezTo>
                    <a:pt x="683225" y="0"/>
                    <a:pt x="690774" y="0"/>
                    <a:pt x="694549" y="0"/>
                  </a:cubicBezTo>
                  <a:cubicBezTo>
                    <a:pt x="702098" y="0"/>
                    <a:pt x="709648" y="0"/>
                    <a:pt x="720972" y="0"/>
                  </a:cubicBezTo>
                  <a:cubicBezTo>
                    <a:pt x="728522" y="3766"/>
                    <a:pt x="736071" y="3766"/>
                    <a:pt x="743620" y="3766"/>
                  </a:cubicBezTo>
                  <a:cubicBezTo>
                    <a:pt x="890835" y="15064"/>
                    <a:pt x="1022950" y="75318"/>
                    <a:pt x="1124867" y="169466"/>
                  </a:cubicBezTo>
                  <a:cubicBezTo>
                    <a:pt x="1132417" y="173232"/>
                    <a:pt x="1139966" y="180763"/>
                    <a:pt x="1143741" y="184529"/>
                  </a:cubicBezTo>
                  <a:cubicBezTo>
                    <a:pt x="1151290" y="192061"/>
                    <a:pt x="1155065" y="195827"/>
                    <a:pt x="1162615" y="203359"/>
                  </a:cubicBezTo>
                  <a:cubicBezTo>
                    <a:pt x="1283406" y="323868"/>
                    <a:pt x="1358900" y="493333"/>
                    <a:pt x="1358900" y="677863"/>
                  </a:cubicBezTo>
                  <a:cubicBezTo>
                    <a:pt x="1358900" y="1054453"/>
                    <a:pt x="1053148" y="1355725"/>
                    <a:pt x="679450" y="1355725"/>
                  </a:cubicBezTo>
                  <a:cubicBezTo>
                    <a:pt x="301978" y="1355725"/>
                    <a:pt x="0" y="1054453"/>
                    <a:pt x="0" y="677863"/>
                  </a:cubicBezTo>
                  <a:cubicBezTo>
                    <a:pt x="0" y="493333"/>
                    <a:pt x="71720" y="327634"/>
                    <a:pt x="192511" y="207125"/>
                  </a:cubicBezTo>
                  <a:cubicBezTo>
                    <a:pt x="196286" y="199593"/>
                    <a:pt x="203835" y="195827"/>
                    <a:pt x="207610" y="188295"/>
                  </a:cubicBezTo>
                  <a:cubicBezTo>
                    <a:pt x="215159" y="180763"/>
                    <a:pt x="222709" y="176998"/>
                    <a:pt x="226483" y="173232"/>
                  </a:cubicBezTo>
                  <a:cubicBezTo>
                    <a:pt x="332176" y="79084"/>
                    <a:pt x="464291" y="18830"/>
                    <a:pt x="607730" y="3766"/>
                  </a:cubicBezTo>
                  <a:cubicBezTo>
                    <a:pt x="615280" y="3766"/>
                    <a:pt x="622829" y="3766"/>
                    <a:pt x="634153" y="3766"/>
                  </a:cubicBezTo>
                  <a:cubicBezTo>
                    <a:pt x="641703" y="0"/>
                    <a:pt x="649252" y="0"/>
                    <a:pt x="656802" y="0"/>
                  </a:cubicBez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50" name="矩形 49"/>
            <p:cNvSpPr/>
            <p:nvPr/>
          </p:nvSpPr>
          <p:spPr>
            <a:xfrm>
              <a:off x="1583506" y="4212279"/>
              <a:ext cx="928258" cy="646331"/>
            </a:xfrm>
            <a:prstGeom prst="rect">
              <a:avLst/>
            </a:prstGeom>
            <a:effectLst/>
          </p:spPr>
          <p:txBody>
            <a:bodyPr wrap="square">
              <a:spAutoFit/>
            </a:bodyPr>
            <a:lstStyle/>
            <a:p>
              <a:pPr algn="ctr"/>
              <a:r>
                <a:rPr lang="en-US" altLang="zh-CN" sz="3600" b="1" dirty="0">
                  <a:solidFill>
                    <a:srgbClr val="8DC22A"/>
                  </a:solidFill>
                  <a:latin typeface="Arial Black" panose="020B0A04020102020204" pitchFamily="34" charset="0"/>
                  <a:ea typeface="方正姚体" panose="02010601030101010101" pitchFamily="2" charset="-122"/>
                </a:rPr>
                <a:t>01</a:t>
              </a:r>
              <a:endParaRPr lang="zh-CN" altLang="en-US" sz="3600" b="1" dirty="0">
                <a:solidFill>
                  <a:srgbClr val="8DC22A"/>
                </a:solidFill>
                <a:latin typeface="Arial Black" panose="020B0A04020102020204" pitchFamily="34" charset="0"/>
                <a:ea typeface="方正姚体" panose="02010601030101010101" pitchFamily="2" charset="-122"/>
              </a:endParaRPr>
            </a:p>
          </p:txBody>
        </p:sp>
      </p:grpSp>
      <p:grpSp>
        <p:nvGrpSpPr>
          <p:cNvPr id="51" name="组合 50"/>
          <p:cNvGrpSpPr/>
          <p:nvPr/>
        </p:nvGrpSpPr>
        <p:grpSpPr>
          <a:xfrm>
            <a:off x="4122069" y="2268651"/>
            <a:ext cx="1924051" cy="2752725"/>
            <a:chOff x="3780744" y="2454948"/>
            <a:chExt cx="1924051" cy="2752725"/>
          </a:xfrm>
        </p:grpSpPr>
        <p:sp>
          <p:nvSpPr>
            <p:cNvPr id="52" name="Freeform 11"/>
            <p:cNvSpPr>
              <a:spLocks/>
            </p:cNvSpPr>
            <p:nvPr/>
          </p:nvSpPr>
          <p:spPr bwMode="auto">
            <a:xfrm>
              <a:off x="4218894" y="2454948"/>
              <a:ext cx="1052513" cy="384175"/>
            </a:xfrm>
            <a:custGeom>
              <a:avLst/>
              <a:gdLst>
                <a:gd name="T0" fmla="*/ 88 w 663"/>
                <a:gd name="T1" fmla="*/ 242 h 242"/>
                <a:gd name="T2" fmla="*/ 575 w 663"/>
                <a:gd name="T3" fmla="*/ 242 h 242"/>
                <a:gd name="T4" fmla="*/ 663 w 663"/>
                <a:gd name="T5" fmla="*/ 0 h 242"/>
                <a:gd name="T6" fmla="*/ 0 w 663"/>
                <a:gd name="T7" fmla="*/ 0 h 242"/>
                <a:gd name="T8" fmla="*/ 88 w 663"/>
                <a:gd name="T9" fmla="*/ 242 h 242"/>
              </a:gdLst>
              <a:ahLst/>
              <a:cxnLst>
                <a:cxn ang="0">
                  <a:pos x="T0" y="T1"/>
                </a:cxn>
                <a:cxn ang="0">
                  <a:pos x="T2" y="T3"/>
                </a:cxn>
                <a:cxn ang="0">
                  <a:pos x="T4" y="T5"/>
                </a:cxn>
                <a:cxn ang="0">
                  <a:pos x="T6" y="T7"/>
                </a:cxn>
                <a:cxn ang="0">
                  <a:pos x="T8" y="T9"/>
                </a:cxn>
              </a:cxnLst>
              <a:rect l="0" t="0" r="r" b="b"/>
              <a:pathLst>
                <a:path w="663" h="242">
                  <a:moveTo>
                    <a:pt x="88" y="242"/>
                  </a:moveTo>
                  <a:lnTo>
                    <a:pt x="575" y="242"/>
                  </a:lnTo>
                  <a:lnTo>
                    <a:pt x="663" y="0"/>
                  </a:lnTo>
                  <a:lnTo>
                    <a:pt x="0" y="0"/>
                  </a:lnTo>
                  <a:lnTo>
                    <a:pt x="88" y="242"/>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Freeform 12"/>
            <p:cNvSpPr>
              <a:spLocks/>
            </p:cNvSpPr>
            <p:nvPr/>
          </p:nvSpPr>
          <p:spPr bwMode="auto">
            <a:xfrm>
              <a:off x="3780744" y="2454948"/>
              <a:ext cx="879475" cy="1525588"/>
            </a:xfrm>
            <a:custGeom>
              <a:avLst/>
              <a:gdLst>
                <a:gd name="T0" fmla="*/ 0 w 233"/>
                <a:gd name="T1" fmla="*/ 102 h 405"/>
                <a:gd name="T2" fmla="*/ 131 w 233"/>
                <a:gd name="T3" fmla="*/ 405 h 405"/>
                <a:gd name="T4" fmla="*/ 233 w 233"/>
                <a:gd name="T5" fmla="*/ 360 h 405"/>
                <a:gd name="T6" fmla="*/ 139 w 233"/>
                <a:gd name="T7" fmla="*/ 102 h 405"/>
                <a:gd name="T8" fmla="*/ 102 w 233"/>
                <a:gd name="T9" fmla="*/ 0 h 405"/>
                <a:gd name="T10" fmla="*/ 0 w 233"/>
                <a:gd name="T11" fmla="*/ 102 h 405"/>
              </a:gdLst>
              <a:ahLst/>
              <a:cxnLst>
                <a:cxn ang="0">
                  <a:pos x="T0" y="T1"/>
                </a:cxn>
                <a:cxn ang="0">
                  <a:pos x="T2" y="T3"/>
                </a:cxn>
                <a:cxn ang="0">
                  <a:pos x="T4" y="T5"/>
                </a:cxn>
                <a:cxn ang="0">
                  <a:pos x="T6" y="T7"/>
                </a:cxn>
                <a:cxn ang="0">
                  <a:pos x="T8" y="T9"/>
                </a:cxn>
                <a:cxn ang="0">
                  <a:pos x="T10" y="T11"/>
                </a:cxn>
              </a:cxnLst>
              <a:rect l="0" t="0" r="r" b="b"/>
              <a:pathLst>
                <a:path w="233" h="405">
                  <a:moveTo>
                    <a:pt x="0" y="102"/>
                  </a:moveTo>
                  <a:cubicBezTo>
                    <a:pt x="131" y="405"/>
                    <a:pt x="131" y="405"/>
                    <a:pt x="131" y="405"/>
                  </a:cubicBezTo>
                  <a:cubicBezTo>
                    <a:pt x="159" y="381"/>
                    <a:pt x="194" y="365"/>
                    <a:pt x="233" y="360"/>
                  </a:cubicBezTo>
                  <a:cubicBezTo>
                    <a:pt x="139" y="102"/>
                    <a:pt x="139" y="102"/>
                    <a:pt x="139" y="102"/>
                  </a:cubicBezTo>
                  <a:cubicBezTo>
                    <a:pt x="102" y="0"/>
                    <a:pt x="102" y="0"/>
                    <a:pt x="102" y="0"/>
                  </a:cubicBezTo>
                  <a:lnTo>
                    <a:pt x="0" y="102"/>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 name="Freeform 13"/>
            <p:cNvSpPr>
              <a:spLocks/>
            </p:cNvSpPr>
            <p:nvPr/>
          </p:nvSpPr>
          <p:spPr bwMode="auto">
            <a:xfrm>
              <a:off x="4826907" y="2454948"/>
              <a:ext cx="877888" cy="1520825"/>
            </a:xfrm>
            <a:custGeom>
              <a:avLst/>
              <a:gdLst>
                <a:gd name="T0" fmla="*/ 131 w 233"/>
                <a:gd name="T1" fmla="*/ 0 h 404"/>
                <a:gd name="T2" fmla="*/ 94 w 233"/>
                <a:gd name="T3" fmla="*/ 102 h 404"/>
                <a:gd name="T4" fmla="*/ 0 w 233"/>
                <a:gd name="T5" fmla="*/ 360 h 404"/>
                <a:gd name="T6" fmla="*/ 103 w 233"/>
                <a:gd name="T7" fmla="*/ 404 h 404"/>
                <a:gd name="T8" fmla="*/ 233 w 233"/>
                <a:gd name="T9" fmla="*/ 102 h 404"/>
                <a:gd name="T10" fmla="*/ 131 w 233"/>
                <a:gd name="T11" fmla="*/ 0 h 404"/>
              </a:gdLst>
              <a:ahLst/>
              <a:cxnLst>
                <a:cxn ang="0">
                  <a:pos x="T0" y="T1"/>
                </a:cxn>
                <a:cxn ang="0">
                  <a:pos x="T2" y="T3"/>
                </a:cxn>
                <a:cxn ang="0">
                  <a:pos x="T4" y="T5"/>
                </a:cxn>
                <a:cxn ang="0">
                  <a:pos x="T6" y="T7"/>
                </a:cxn>
                <a:cxn ang="0">
                  <a:pos x="T8" y="T9"/>
                </a:cxn>
                <a:cxn ang="0">
                  <a:pos x="T10" y="T11"/>
                </a:cxn>
              </a:cxnLst>
              <a:rect l="0" t="0" r="r" b="b"/>
              <a:pathLst>
                <a:path w="233" h="404">
                  <a:moveTo>
                    <a:pt x="131" y="0"/>
                  </a:moveTo>
                  <a:cubicBezTo>
                    <a:pt x="94" y="102"/>
                    <a:pt x="94" y="102"/>
                    <a:pt x="94" y="102"/>
                  </a:cubicBezTo>
                  <a:cubicBezTo>
                    <a:pt x="0" y="360"/>
                    <a:pt x="0" y="360"/>
                    <a:pt x="0" y="360"/>
                  </a:cubicBezTo>
                  <a:cubicBezTo>
                    <a:pt x="39" y="364"/>
                    <a:pt x="74" y="380"/>
                    <a:pt x="103" y="404"/>
                  </a:cubicBezTo>
                  <a:cubicBezTo>
                    <a:pt x="233" y="102"/>
                    <a:pt x="233" y="102"/>
                    <a:pt x="233" y="102"/>
                  </a:cubicBezTo>
                  <a:lnTo>
                    <a:pt x="131" y="0"/>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任意多边形 54"/>
            <p:cNvSpPr>
              <a:spLocks/>
            </p:cNvSpPr>
            <p:nvPr/>
          </p:nvSpPr>
          <p:spPr bwMode="auto">
            <a:xfrm>
              <a:off x="4068082" y="3851948"/>
              <a:ext cx="1358900" cy="1355725"/>
            </a:xfrm>
            <a:custGeom>
              <a:avLst/>
              <a:gdLst>
                <a:gd name="connsiteX0" fmla="*/ 637447 w 1358900"/>
                <a:gd name="connsiteY0" fmla="*/ 104775 h 1355725"/>
                <a:gd name="connsiteX1" fmla="*/ 618579 w 1358900"/>
                <a:gd name="connsiteY1" fmla="*/ 108545 h 1355725"/>
                <a:gd name="connsiteX2" fmla="*/ 297826 w 1358900"/>
                <a:gd name="connsiteY2" fmla="*/ 248047 h 1355725"/>
                <a:gd name="connsiteX3" fmla="*/ 282731 w 1358900"/>
                <a:gd name="connsiteY3" fmla="*/ 263128 h 1355725"/>
                <a:gd name="connsiteX4" fmla="*/ 267637 w 1358900"/>
                <a:gd name="connsiteY4" fmla="*/ 278210 h 1355725"/>
                <a:gd name="connsiteX5" fmla="*/ 101600 w 1358900"/>
                <a:gd name="connsiteY5" fmla="*/ 677863 h 1355725"/>
                <a:gd name="connsiteX6" fmla="*/ 678956 w 1358900"/>
                <a:gd name="connsiteY6" fmla="*/ 1250950 h 1355725"/>
                <a:gd name="connsiteX7" fmla="*/ 1252538 w 1358900"/>
                <a:gd name="connsiteY7" fmla="*/ 677863 h 1355725"/>
                <a:gd name="connsiteX8" fmla="*/ 1086501 w 1358900"/>
                <a:gd name="connsiteY8" fmla="*/ 274439 h 1355725"/>
                <a:gd name="connsiteX9" fmla="*/ 1071407 w 1358900"/>
                <a:gd name="connsiteY9" fmla="*/ 259358 h 1355725"/>
                <a:gd name="connsiteX10" fmla="*/ 1056313 w 1358900"/>
                <a:gd name="connsiteY10" fmla="*/ 248047 h 1355725"/>
                <a:gd name="connsiteX11" fmla="*/ 731786 w 1358900"/>
                <a:gd name="connsiteY11" fmla="*/ 104775 h 1355725"/>
                <a:gd name="connsiteX12" fmla="*/ 712918 w 1358900"/>
                <a:gd name="connsiteY12" fmla="*/ 104775 h 1355725"/>
                <a:gd name="connsiteX13" fmla="*/ 690277 w 1358900"/>
                <a:gd name="connsiteY13" fmla="*/ 104775 h 1355725"/>
                <a:gd name="connsiteX14" fmla="*/ 678956 w 1358900"/>
                <a:gd name="connsiteY14" fmla="*/ 104775 h 1355725"/>
                <a:gd name="connsiteX15" fmla="*/ 660088 w 1358900"/>
                <a:gd name="connsiteY15" fmla="*/ 104775 h 1355725"/>
                <a:gd name="connsiteX16" fmla="*/ 637447 w 1358900"/>
                <a:gd name="connsiteY16" fmla="*/ 104775 h 1355725"/>
                <a:gd name="connsiteX17" fmla="*/ 656802 w 1358900"/>
                <a:gd name="connsiteY17" fmla="*/ 0 h 1355725"/>
                <a:gd name="connsiteX18" fmla="*/ 679450 w 1358900"/>
                <a:gd name="connsiteY18" fmla="*/ 0 h 1355725"/>
                <a:gd name="connsiteX19" fmla="*/ 694549 w 1358900"/>
                <a:gd name="connsiteY19" fmla="*/ 0 h 1355725"/>
                <a:gd name="connsiteX20" fmla="*/ 720972 w 1358900"/>
                <a:gd name="connsiteY20" fmla="*/ 0 h 1355725"/>
                <a:gd name="connsiteX21" fmla="*/ 743620 w 1358900"/>
                <a:gd name="connsiteY21" fmla="*/ 3766 h 1355725"/>
                <a:gd name="connsiteX22" fmla="*/ 1124867 w 1358900"/>
                <a:gd name="connsiteY22" fmla="*/ 169466 h 1355725"/>
                <a:gd name="connsiteX23" fmla="*/ 1143741 w 1358900"/>
                <a:gd name="connsiteY23" fmla="*/ 184529 h 1355725"/>
                <a:gd name="connsiteX24" fmla="*/ 1162615 w 1358900"/>
                <a:gd name="connsiteY24" fmla="*/ 203359 h 1355725"/>
                <a:gd name="connsiteX25" fmla="*/ 1358900 w 1358900"/>
                <a:gd name="connsiteY25" fmla="*/ 677863 h 1355725"/>
                <a:gd name="connsiteX26" fmla="*/ 679450 w 1358900"/>
                <a:gd name="connsiteY26" fmla="*/ 1355725 h 1355725"/>
                <a:gd name="connsiteX27" fmla="*/ 0 w 1358900"/>
                <a:gd name="connsiteY27" fmla="*/ 677863 h 1355725"/>
                <a:gd name="connsiteX28" fmla="*/ 192511 w 1358900"/>
                <a:gd name="connsiteY28" fmla="*/ 207125 h 1355725"/>
                <a:gd name="connsiteX29" fmla="*/ 207610 w 1358900"/>
                <a:gd name="connsiteY29" fmla="*/ 188295 h 1355725"/>
                <a:gd name="connsiteX30" fmla="*/ 226484 w 1358900"/>
                <a:gd name="connsiteY30" fmla="*/ 173232 h 1355725"/>
                <a:gd name="connsiteX31" fmla="*/ 607730 w 1358900"/>
                <a:gd name="connsiteY31" fmla="*/ 3766 h 1355725"/>
                <a:gd name="connsiteX32" fmla="*/ 634154 w 1358900"/>
                <a:gd name="connsiteY32" fmla="*/ 3766 h 1355725"/>
                <a:gd name="connsiteX33" fmla="*/ 656802 w 1358900"/>
                <a:gd name="connsiteY33" fmla="*/ 0 h 135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900" h="1355725">
                  <a:moveTo>
                    <a:pt x="637447" y="104775"/>
                  </a:moveTo>
                  <a:cubicBezTo>
                    <a:pt x="633673" y="104775"/>
                    <a:pt x="626126" y="104775"/>
                    <a:pt x="618579" y="108545"/>
                  </a:cubicBezTo>
                  <a:cubicBezTo>
                    <a:pt x="494051" y="119856"/>
                    <a:pt x="384618" y="172641"/>
                    <a:pt x="297826" y="248047"/>
                  </a:cubicBezTo>
                  <a:cubicBezTo>
                    <a:pt x="290279" y="255588"/>
                    <a:pt x="286505" y="259358"/>
                    <a:pt x="282731" y="263128"/>
                  </a:cubicBezTo>
                  <a:cubicBezTo>
                    <a:pt x="275184" y="266899"/>
                    <a:pt x="271411" y="274439"/>
                    <a:pt x="267637" y="278210"/>
                  </a:cubicBezTo>
                  <a:cubicBezTo>
                    <a:pt x="165751" y="380008"/>
                    <a:pt x="101600" y="523280"/>
                    <a:pt x="101600" y="677863"/>
                  </a:cubicBezTo>
                  <a:cubicBezTo>
                    <a:pt x="101600" y="994569"/>
                    <a:pt x="361976" y="1250950"/>
                    <a:pt x="678956" y="1250950"/>
                  </a:cubicBezTo>
                  <a:cubicBezTo>
                    <a:pt x="995936" y="1250950"/>
                    <a:pt x="1252538" y="994569"/>
                    <a:pt x="1252538" y="677863"/>
                  </a:cubicBezTo>
                  <a:cubicBezTo>
                    <a:pt x="1252538" y="519510"/>
                    <a:pt x="1188388" y="380008"/>
                    <a:pt x="1086501" y="274439"/>
                  </a:cubicBezTo>
                  <a:cubicBezTo>
                    <a:pt x="1082728" y="270669"/>
                    <a:pt x="1078954" y="266899"/>
                    <a:pt x="1071407" y="259358"/>
                  </a:cubicBezTo>
                  <a:cubicBezTo>
                    <a:pt x="1067633" y="255588"/>
                    <a:pt x="1060086" y="251817"/>
                    <a:pt x="1056313" y="248047"/>
                  </a:cubicBezTo>
                  <a:cubicBezTo>
                    <a:pt x="969521" y="168870"/>
                    <a:pt x="856314" y="119856"/>
                    <a:pt x="731786" y="104775"/>
                  </a:cubicBezTo>
                  <a:cubicBezTo>
                    <a:pt x="728012" y="104775"/>
                    <a:pt x="720465" y="104775"/>
                    <a:pt x="712918" y="104775"/>
                  </a:cubicBezTo>
                  <a:cubicBezTo>
                    <a:pt x="705371" y="104775"/>
                    <a:pt x="697824" y="104775"/>
                    <a:pt x="690277" y="104775"/>
                  </a:cubicBezTo>
                  <a:cubicBezTo>
                    <a:pt x="686503" y="104775"/>
                    <a:pt x="682730" y="104775"/>
                    <a:pt x="678956" y="104775"/>
                  </a:cubicBezTo>
                  <a:cubicBezTo>
                    <a:pt x="671409" y="104775"/>
                    <a:pt x="667635" y="104775"/>
                    <a:pt x="660088" y="104775"/>
                  </a:cubicBezTo>
                  <a:cubicBezTo>
                    <a:pt x="652541" y="104775"/>
                    <a:pt x="644994" y="104775"/>
                    <a:pt x="637447" y="104775"/>
                  </a:cubicBezTo>
                  <a:close/>
                  <a:moveTo>
                    <a:pt x="656802" y="0"/>
                  </a:moveTo>
                  <a:cubicBezTo>
                    <a:pt x="664351" y="0"/>
                    <a:pt x="671901" y="0"/>
                    <a:pt x="679450" y="0"/>
                  </a:cubicBezTo>
                  <a:cubicBezTo>
                    <a:pt x="683225" y="0"/>
                    <a:pt x="690774" y="0"/>
                    <a:pt x="694549" y="0"/>
                  </a:cubicBezTo>
                  <a:cubicBezTo>
                    <a:pt x="702099" y="0"/>
                    <a:pt x="709648" y="0"/>
                    <a:pt x="720972" y="0"/>
                  </a:cubicBezTo>
                  <a:cubicBezTo>
                    <a:pt x="728522" y="3766"/>
                    <a:pt x="736071" y="3766"/>
                    <a:pt x="743620" y="3766"/>
                  </a:cubicBezTo>
                  <a:cubicBezTo>
                    <a:pt x="890835" y="15064"/>
                    <a:pt x="1022950" y="75318"/>
                    <a:pt x="1124867" y="169466"/>
                  </a:cubicBezTo>
                  <a:cubicBezTo>
                    <a:pt x="1132417" y="173232"/>
                    <a:pt x="1139966" y="180763"/>
                    <a:pt x="1143741" y="184529"/>
                  </a:cubicBezTo>
                  <a:cubicBezTo>
                    <a:pt x="1151290" y="192061"/>
                    <a:pt x="1155065" y="195827"/>
                    <a:pt x="1162615" y="203359"/>
                  </a:cubicBezTo>
                  <a:cubicBezTo>
                    <a:pt x="1283406" y="323868"/>
                    <a:pt x="1358900" y="493333"/>
                    <a:pt x="1358900" y="677863"/>
                  </a:cubicBezTo>
                  <a:cubicBezTo>
                    <a:pt x="1358900" y="1054453"/>
                    <a:pt x="1053148" y="1355725"/>
                    <a:pt x="679450" y="1355725"/>
                  </a:cubicBezTo>
                  <a:cubicBezTo>
                    <a:pt x="301978" y="1355725"/>
                    <a:pt x="0" y="1054453"/>
                    <a:pt x="0" y="677863"/>
                  </a:cubicBezTo>
                  <a:cubicBezTo>
                    <a:pt x="0" y="493333"/>
                    <a:pt x="71720" y="327634"/>
                    <a:pt x="192511" y="207125"/>
                  </a:cubicBezTo>
                  <a:cubicBezTo>
                    <a:pt x="196286" y="199593"/>
                    <a:pt x="203835" y="195827"/>
                    <a:pt x="207610" y="188295"/>
                  </a:cubicBezTo>
                  <a:cubicBezTo>
                    <a:pt x="215159" y="180763"/>
                    <a:pt x="222709" y="176998"/>
                    <a:pt x="226484" y="173232"/>
                  </a:cubicBezTo>
                  <a:cubicBezTo>
                    <a:pt x="332176" y="79084"/>
                    <a:pt x="464291" y="18830"/>
                    <a:pt x="607730" y="3766"/>
                  </a:cubicBezTo>
                  <a:cubicBezTo>
                    <a:pt x="615280" y="3766"/>
                    <a:pt x="622829" y="3766"/>
                    <a:pt x="634154" y="3766"/>
                  </a:cubicBezTo>
                  <a:cubicBezTo>
                    <a:pt x="641703" y="0"/>
                    <a:pt x="649252" y="0"/>
                    <a:pt x="656802" y="0"/>
                  </a:cubicBez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56" name="矩形 55"/>
            <p:cNvSpPr/>
            <p:nvPr/>
          </p:nvSpPr>
          <p:spPr>
            <a:xfrm>
              <a:off x="4218894" y="4184463"/>
              <a:ext cx="1039393" cy="646331"/>
            </a:xfrm>
            <a:prstGeom prst="rect">
              <a:avLst/>
            </a:prstGeom>
            <a:effectLst/>
          </p:spPr>
          <p:txBody>
            <a:bodyPr wrap="square">
              <a:spAutoFit/>
            </a:bodyPr>
            <a:lstStyle/>
            <a:p>
              <a:pPr algn="ctr"/>
              <a:r>
                <a:rPr lang="en-US" altLang="zh-CN" sz="3600" b="1" dirty="0">
                  <a:solidFill>
                    <a:srgbClr val="404040"/>
                  </a:solidFill>
                  <a:latin typeface="Arial Black" panose="020B0A04020102020204" pitchFamily="34" charset="0"/>
                  <a:ea typeface="方正姚体" panose="02010601030101010101" pitchFamily="2" charset="-122"/>
                </a:rPr>
                <a:t>02</a:t>
              </a:r>
              <a:endParaRPr lang="zh-CN" altLang="en-US" sz="3600" b="1" dirty="0">
                <a:solidFill>
                  <a:srgbClr val="404040"/>
                </a:solidFill>
                <a:latin typeface="Arial Black" panose="020B0A04020102020204" pitchFamily="34" charset="0"/>
                <a:ea typeface="方正姚体" panose="02010601030101010101" pitchFamily="2" charset="-122"/>
              </a:endParaRPr>
            </a:p>
          </p:txBody>
        </p:sp>
      </p:grpSp>
      <p:grpSp>
        <p:nvGrpSpPr>
          <p:cNvPr id="69" name="组合 68"/>
          <p:cNvGrpSpPr/>
          <p:nvPr/>
        </p:nvGrpSpPr>
        <p:grpSpPr>
          <a:xfrm>
            <a:off x="6829109" y="2268651"/>
            <a:ext cx="1924051" cy="2752725"/>
            <a:chOff x="6487784" y="2454948"/>
            <a:chExt cx="1924051" cy="2752725"/>
          </a:xfrm>
        </p:grpSpPr>
        <p:sp>
          <p:nvSpPr>
            <p:cNvPr id="70" name="Freeform 11"/>
            <p:cNvSpPr>
              <a:spLocks/>
            </p:cNvSpPr>
            <p:nvPr/>
          </p:nvSpPr>
          <p:spPr bwMode="auto">
            <a:xfrm>
              <a:off x="6925934" y="2454948"/>
              <a:ext cx="1052513" cy="384175"/>
            </a:xfrm>
            <a:custGeom>
              <a:avLst/>
              <a:gdLst>
                <a:gd name="T0" fmla="*/ 88 w 663"/>
                <a:gd name="T1" fmla="*/ 242 h 242"/>
                <a:gd name="T2" fmla="*/ 575 w 663"/>
                <a:gd name="T3" fmla="*/ 242 h 242"/>
                <a:gd name="T4" fmla="*/ 663 w 663"/>
                <a:gd name="T5" fmla="*/ 0 h 242"/>
                <a:gd name="T6" fmla="*/ 0 w 663"/>
                <a:gd name="T7" fmla="*/ 0 h 242"/>
                <a:gd name="T8" fmla="*/ 88 w 663"/>
                <a:gd name="T9" fmla="*/ 242 h 242"/>
              </a:gdLst>
              <a:ahLst/>
              <a:cxnLst>
                <a:cxn ang="0">
                  <a:pos x="T0" y="T1"/>
                </a:cxn>
                <a:cxn ang="0">
                  <a:pos x="T2" y="T3"/>
                </a:cxn>
                <a:cxn ang="0">
                  <a:pos x="T4" y="T5"/>
                </a:cxn>
                <a:cxn ang="0">
                  <a:pos x="T6" y="T7"/>
                </a:cxn>
                <a:cxn ang="0">
                  <a:pos x="T8" y="T9"/>
                </a:cxn>
              </a:cxnLst>
              <a:rect l="0" t="0" r="r" b="b"/>
              <a:pathLst>
                <a:path w="663" h="242">
                  <a:moveTo>
                    <a:pt x="88" y="242"/>
                  </a:moveTo>
                  <a:lnTo>
                    <a:pt x="575" y="242"/>
                  </a:lnTo>
                  <a:lnTo>
                    <a:pt x="663" y="0"/>
                  </a:lnTo>
                  <a:lnTo>
                    <a:pt x="0" y="0"/>
                  </a:lnTo>
                  <a:lnTo>
                    <a:pt x="88" y="242"/>
                  </a:ln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Freeform 12"/>
            <p:cNvSpPr>
              <a:spLocks/>
            </p:cNvSpPr>
            <p:nvPr/>
          </p:nvSpPr>
          <p:spPr bwMode="auto">
            <a:xfrm>
              <a:off x="6487784" y="2454948"/>
              <a:ext cx="879475" cy="1525588"/>
            </a:xfrm>
            <a:custGeom>
              <a:avLst/>
              <a:gdLst>
                <a:gd name="T0" fmla="*/ 0 w 233"/>
                <a:gd name="T1" fmla="*/ 102 h 405"/>
                <a:gd name="T2" fmla="*/ 131 w 233"/>
                <a:gd name="T3" fmla="*/ 405 h 405"/>
                <a:gd name="T4" fmla="*/ 233 w 233"/>
                <a:gd name="T5" fmla="*/ 360 h 405"/>
                <a:gd name="T6" fmla="*/ 139 w 233"/>
                <a:gd name="T7" fmla="*/ 102 h 405"/>
                <a:gd name="T8" fmla="*/ 102 w 233"/>
                <a:gd name="T9" fmla="*/ 0 h 405"/>
                <a:gd name="T10" fmla="*/ 0 w 233"/>
                <a:gd name="T11" fmla="*/ 102 h 405"/>
              </a:gdLst>
              <a:ahLst/>
              <a:cxnLst>
                <a:cxn ang="0">
                  <a:pos x="T0" y="T1"/>
                </a:cxn>
                <a:cxn ang="0">
                  <a:pos x="T2" y="T3"/>
                </a:cxn>
                <a:cxn ang="0">
                  <a:pos x="T4" y="T5"/>
                </a:cxn>
                <a:cxn ang="0">
                  <a:pos x="T6" y="T7"/>
                </a:cxn>
                <a:cxn ang="0">
                  <a:pos x="T8" y="T9"/>
                </a:cxn>
                <a:cxn ang="0">
                  <a:pos x="T10" y="T11"/>
                </a:cxn>
              </a:cxnLst>
              <a:rect l="0" t="0" r="r" b="b"/>
              <a:pathLst>
                <a:path w="233" h="405">
                  <a:moveTo>
                    <a:pt x="0" y="102"/>
                  </a:moveTo>
                  <a:cubicBezTo>
                    <a:pt x="131" y="405"/>
                    <a:pt x="131" y="405"/>
                    <a:pt x="131" y="405"/>
                  </a:cubicBezTo>
                  <a:cubicBezTo>
                    <a:pt x="159" y="381"/>
                    <a:pt x="194" y="365"/>
                    <a:pt x="233" y="360"/>
                  </a:cubicBezTo>
                  <a:cubicBezTo>
                    <a:pt x="139" y="102"/>
                    <a:pt x="139" y="102"/>
                    <a:pt x="139" y="102"/>
                  </a:cubicBezTo>
                  <a:cubicBezTo>
                    <a:pt x="102" y="0"/>
                    <a:pt x="102" y="0"/>
                    <a:pt x="102" y="0"/>
                  </a:cubicBezTo>
                  <a:lnTo>
                    <a:pt x="0" y="102"/>
                  </a:ln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2" name="Freeform 13"/>
            <p:cNvSpPr>
              <a:spLocks/>
            </p:cNvSpPr>
            <p:nvPr/>
          </p:nvSpPr>
          <p:spPr bwMode="auto">
            <a:xfrm>
              <a:off x="7533947" y="2454948"/>
              <a:ext cx="877888" cy="1520825"/>
            </a:xfrm>
            <a:custGeom>
              <a:avLst/>
              <a:gdLst>
                <a:gd name="T0" fmla="*/ 131 w 233"/>
                <a:gd name="T1" fmla="*/ 0 h 404"/>
                <a:gd name="T2" fmla="*/ 94 w 233"/>
                <a:gd name="T3" fmla="*/ 102 h 404"/>
                <a:gd name="T4" fmla="*/ 0 w 233"/>
                <a:gd name="T5" fmla="*/ 360 h 404"/>
                <a:gd name="T6" fmla="*/ 103 w 233"/>
                <a:gd name="T7" fmla="*/ 404 h 404"/>
                <a:gd name="T8" fmla="*/ 233 w 233"/>
                <a:gd name="T9" fmla="*/ 102 h 404"/>
                <a:gd name="T10" fmla="*/ 131 w 233"/>
                <a:gd name="T11" fmla="*/ 0 h 404"/>
              </a:gdLst>
              <a:ahLst/>
              <a:cxnLst>
                <a:cxn ang="0">
                  <a:pos x="T0" y="T1"/>
                </a:cxn>
                <a:cxn ang="0">
                  <a:pos x="T2" y="T3"/>
                </a:cxn>
                <a:cxn ang="0">
                  <a:pos x="T4" y="T5"/>
                </a:cxn>
                <a:cxn ang="0">
                  <a:pos x="T6" y="T7"/>
                </a:cxn>
                <a:cxn ang="0">
                  <a:pos x="T8" y="T9"/>
                </a:cxn>
                <a:cxn ang="0">
                  <a:pos x="T10" y="T11"/>
                </a:cxn>
              </a:cxnLst>
              <a:rect l="0" t="0" r="r" b="b"/>
              <a:pathLst>
                <a:path w="233" h="404">
                  <a:moveTo>
                    <a:pt x="131" y="0"/>
                  </a:moveTo>
                  <a:cubicBezTo>
                    <a:pt x="94" y="102"/>
                    <a:pt x="94" y="102"/>
                    <a:pt x="94" y="102"/>
                  </a:cubicBezTo>
                  <a:cubicBezTo>
                    <a:pt x="0" y="360"/>
                    <a:pt x="0" y="360"/>
                    <a:pt x="0" y="360"/>
                  </a:cubicBezTo>
                  <a:cubicBezTo>
                    <a:pt x="39" y="364"/>
                    <a:pt x="74" y="380"/>
                    <a:pt x="103" y="404"/>
                  </a:cubicBezTo>
                  <a:cubicBezTo>
                    <a:pt x="233" y="102"/>
                    <a:pt x="233" y="102"/>
                    <a:pt x="233" y="102"/>
                  </a:cubicBezTo>
                  <a:lnTo>
                    <a:pt x="131" y="0"/>
                  </a:ln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3" name="任意多边形 72"/>
            <p:cNvSpPr>
              <a:spLocks/>
            </p:cNvSpPr>
            <p:nvPr/>
          </p:nvSpPr>
          <p:spPr bwMode="auto">
            <a:xfrm>
              <a:off x="6775122" y="3851948"/>
              <a:ext cx="1358900" cy="1355725"/>
            </a:xfrm>
            <a:custGeom>
              <a:avLst/>
              <a:gdLst>
                <a:gd name="connsiteX0" fmla="*/ 637447 w 1358900"/>
                <a:gd name="connsiteY0" fmla="*/ 104775 h 1355725"/>
                <a:gd name="connsiteX1" fmla="*/ 618579 w 1358900"/>
                <a:gd name="connsiteY1" fmla="*/ 108545 h 1355725"/>
                <a:gd name="connsiteX2" fmla="*/ 297826 w 1358900"/>
                <a:gd name="connsiteY2" fmla="*/ 248047 h 1355725"/>
                <a:gd name="connsiteX3" fmla="*/ 282731 w 1358900"/>
                <a:gd name="connsiteY3" fmla="*/ 263128 h 1355725"/>
                <a:gd name="connsiteX4" fmla="*/ 267637 w 1358900"/>
                <a:gd name="connsiteY4" fmla="*/ 278210 h 1355725"/>
                <a:gd name="connsiteX5" fmla="*/ 101600 w 1358900"/>
                <a:gd name="connsiteY5" fmla="*/ 677863 h 1355725"/>
                <a:gd name="connsiteX6" fmla="*/ 678956 w 1358900"/>
                <a:gd name="connsiteY6" fmla="*/ 1250950 h 1355725"/>
                <a:gd name="connsiteX7" fmla="*/ 1252538 w 1358900"/>
                <a:gd name="connsiteY7" fmla="*/ 677863 h 1355725"/>
                <a:gd name="connsiteX8" fmla="*/ 1086501 w 1358900"/>
                <a:gd name="connsiteY8" fmla="*/ 274439 h 1355725"/>
                <a:gd name="connsiteX9" fmla="*/ 1071407 w 1358900"/>
                <a:gd name="connsiteY9" fmla="*/ 259358 h 1355725"/>
                <a:gd name="connsiteX10" fmla="*/ 1056313 w 1358900"/>
                <a:gd name="connsiteY10" fmla="*/ 248047 h 1355725"/>
                <a:gd name="connsiteX11" fmla="*/ 731786 w 1358900"/>
                <a:gd name="connsiteY11" fmla="*/ 104775 h 1355725"/>
                <a:gd name="connsiteX12" fmla="*/ 712918 w 1358900"/>
                <a:gd name="connsiteY12" fmla="*/ 104775 h 1355725"/>
                <a:gd name="connsiteX13" fmla="*/ 690277 w 1358900"/>
                <a:gd name="connsiteY13" fmla="*/ 104775 h 1355725"/>
                <a:gd name="connsiteX14" fmla="*/ 678956 w 1358900"/>
                <a:gd name="connsiteY14" fmla="*/ 104775 h 1355725"/>
                <a:gd name="connsiteX15" fmla="*/ 660088 w 1358900"/>
                <a:gd name="connsiteY15" fmla="*/ 104775 h 1355725"/>
                <a:gd name="connsiteX16" fmla="*/ 637447 w 1358900"/>
                <a:gd name="connsiteY16" fmla="*/ 104775 h 1355725"/>
                <a:gd name="connsiteX17" fmla="*/ 656802 w 1358900"/>
                <a:gd name="connsiteY17" fmla="*/ 0 h 1355725"/>
                <a:gd name="connsiteX18" fmla="*/ 679450 w 1358900"/>
                <a:gd name="connsiteY18" fmla="*/ 0 h 1355725"/>
                <a:gd name="connsiteX19" fmla="*/ 694549 w 1358900"/>
                <a:gd name="connsiteY19" fmla="*/ 0 h 1355725"/>
                <a:gd name="connsiteX20" fmla="*/ 720972 w 1358900"/>
                <a:gd name="connsiteY20" fmla="*/ 0 h 1355725"/>
                <a:gd name="connsiteX21" fmla="*/ 743620 w 1358900"/>
                <a:gd name="connsiteY21" fmla="*/ 3766 h 1355725"/>
                <a:gd name="connsiteX22" fmla="*/ 1124867 w 1358900"/>
                <a:gd name="connsiteY22" fmla="*/ 169466 h 1355725"/>
                <a:gd name="connsiteX23" fmla="*/ 1143741 w 1358900"/>
                <a:gd name="connsiteY23" fmla="*/ 184529 h 1355725"/>
                <a:gd name="connsiteX24" fmla="*/ 1162615 w 1358900"/>
                <a:gd name="connsiteY24" fmla="*/ 203359 h 1355725"/>
                <a:gd name="connsiteX25" fmla="*/ 1358900 w 1358900"/>
                <a:gd name="connsiteY25" fmla="*/ 677863 h 1355725"/>
                <a:gd name="connsiteX26" fmla="*/ 679450 w 1358900"/>
                <a:gd name="connsiteY26" fmla="*/ 1355725 h 1355725"/>
                <a:gd name="connsiteX27" fmla="*/ 0 w 1358900"/>
                <a:gd name="connsiteY27" fmla="*/ 677863 h 1355725"/>
                <a:gd name="connsiteX28" fmla="*/ 192511 w 1358900"/>
                <a:gd name="connsiteY28" fmla="*/ 207125 h 1355725"/>
                <a:gd name="connsiteX29" fmla="*/ 207610 w 1358900"/>
                <a:gd name="connsiteY29" fmla="*/ 188295 h 1355725"/>
                <a:gd name="connsiteX30" fmla="*/ 226484 w 1358900"/>
                <a:gd name="connsiteY30" fmla="*/ 173232 h 1355725"/>
                <a:gd name="connsiteX31" fmla="*/ 607730 w 1358900"/>
                <a:gd name="connsiteY31" fmla="*/ 3766 h 1355725"/>
                <a:gd name="connsiteX32" fmla="*/ 634154 w 1358900"/>
                <a:gd name="connsiteY32" fmla="*/ 3766 h 1355725"/>
                <a:gd name="connsiteX33" fmla="*/ 656802 w 1358900"/>
                <a:gd name="connsiteY33" fmla="*/ 0 h 135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900" h="1355725">
                  <a:moveTo>
                    <a:pt x="637447" y="104775"/>
                  </a:moveTo>
                  <a:cubicBezTo>
                    <a:pt x="633673" y="104775"/>
                    <a:pt x="626126" y="104775"/>
                    <a:pt x="618579" y="108545"/>
                  </a:cubicBezTo>
                  <a:cubicBezTo>
                    <a:pt x="494051" y="119856"/>
                    <a:pt x="384618" y="172641"/>
                    <a:pt x="297826" y="248047"/>
                  </a:cubicBezTo>
                  <a:cubicBezTo>
                    <a:pt x="290279" y="255588"/>
                    <a:pt x="286505" y="259358"/>
                    <a:pt x="282731" y="263128"/>
                  </a:cubicBezTo>
                  <a:cubicBezTo>
                    <a:pt x="275184" y="266899"/>
                    <a:pt x="271411" y="274439"/>
                    <a:pt x="267637" y="278210"/>
                  </a:cubicBezTo>
                  <a:cubicBezTo>
                    <a:pt x="165751" y="380008"/>
                    <a:pt x="101600" y="523280"/>
                    <a:pt x="101600" y="677863"/>
                  </a:cubicBezTo>
                  <a:cubicBezTo>
                    <a:pt x="101600" y="994569"/>
                    <a:pt x="361976" y="1250950"/>
                    <a:pt x="678956" y="1250950"/>
                  </a:cubicBezTo>
                  <a:cubicBezTo>
                    <a:pt x="995936" y="1250950"/>
                    <a:pt x="1252538" y="994569"/>
                    <a:pt x="1252538" y="677863"/>
                  </a:cubicBezTo>
                  <a:cubicBezTo>
                    <a:pt x="1252538" y="519510"/>
                    <a:pt x="1188388" y="380008"/>
                    <a:pt x="1086501" y="274439"/>
                  </a:cubicBezTo>
                  <a:cubicBezTo>
                    <a:pt x="1082728" y="270669"/>
                    <a:pt x="1078954" y="266899"/>
                    <a:pt x="1071407" y="259358"/>
                  </a:cubicBezTo>
                  <a:cubicBezTo>
                    <a:pt x="1067633" y="255588"/>
                    <a:pt x="1060086" y="251817"/>
                    <a:pt x="1056313" y="248047"/>
                  </a:cubicBezTo>
                  <a:cubicBezTo>
                    <a:pt x="969521" y="168870"/>
                    <a:pt x="856314" y="119856"/>
                    <a:pt x="731786" y="104775"/>
                  </a:cubicBezTo>
                  <a:cubicBezTo>
                    <a:pt x="728012" y="104775"/>
                    <a:pt x="720465" y="104775"/>
                    <a:pt x="712918" y="104775"/>
                  </a:cubicBezTo>
                  <a:cubicBezTo>
                    <a:pt x="705371" y="104775"/>
                    <a:pt x="697824" y="104775"/>
                    <a:pt x="690277" y="104775"/>
                  </a:cubicBezTo>
                  <a:cubicBezTo>
                    <a:pt x="686503" y="104775"/>
                    <a:pt x="682730" y="104775"/>
                    <a:pt x="678956" y="104775"/>
                  </a:cubicBezTo>
                  <a:cubicBezTo>
                    <a:pt x="671409" y="104775"/>
                    <a:pt x="667635" y="104775"/>
                    <a:pt x="660088" y="104775"/>
                  </a:cubicBezTo>
                  <a:cubicBezTo>
                    <a:pt x="652541" y="104775"/>
                    <a:pt x="644994" y="104775"/>
                    <a:pt x="637447" y="104775"/>
                  </a:cubicBezTo>
                  <a:close/>
                  <a:moveTo>
                    <a:pt x="656802" y="0"/>
                  </a:moveTo>
                  <a:cubicBezTo>
                    <a:pt x="664351" y="0"/>
                    <a:pt x="671901" y="0"/>
                    <a:pt x="679450" y="0"/>
                  </a:cubicBezTo>
                  <a:cubicBezTo>
                    <a:pt x="683225" y="0"/>
                    <a:pt x="690774" y="0"/>
                    <a:pt x="694549" y="0"/>
                  </a:cubicBezTo>
                  <a:cubicBezTo>
                    <a:pt x="702099" y="0"/>
                    <a:pt x="709648" y="0"/>
                    <a:pt x="720972" y="0"/>
                  </a:cubicBezTo>
                  <a:cubicBezTo>
                    <a:pt x="728522" y="3766"/>
                    <a:pt x="736071" y="3766"/>
                    <a:pt x="743620" y="3766"/>
                  </a:cubicBezTo>
                  <a:cubicBezTo>
                    <a:pt x="890835" y="15064"/>
                    <a:pt x="1022950" y="75318"/>
                    <a:pt x="1124867" y="169466"/>
                  </a:cubicBezTo>
                  <a:cubicBezTo>
                    <a:pt x="1132417" y="173232"/>
                    <a:pt x="1139966" y="180763"/>
                    <a:pt x="1143741" y="184529"/>
                  </a:cubicBezTo>
                  <a:cubicBezTo>
                    <a:pt x="1151290" y="192061"/>
                    <a:pt x="1155065" y="195827"/>
                    <a:pt x="1162615" y="203359"/>
                  </a:cubicBezTo>
                  <a:cubicBezTo>
                    <a:pt x="1283406" y="323868"/>
                    <a:pt x="1358900" y="493333"/>
                    <a:pt x="1358900" y="677863"/>
                  </a:cubicBezTo>
                  <a:cubicBezTo>
                    <a:pt x="1358900" y="1054453"/>
                    <a:pt x="1053148" y="1355725"/>
                    <a:pt x="679450" y="1355725"/>
                  </a:cubicBezTo>
                  <a:cubicBezTo>
                    <a:pt x="301978" y="1355725"/>
                    <a:pt x="0" y="1054453"/>
                    <a:pt x="0" y="677863"/>
                  </a:cubicBezTo>
                  <a:cubicBezTo>
                    <a:pt x="0" y="493333"/>
                    <a:pt x="71720" y="327634"/>
                    <a:pt x="192511" y="207125"/>
                  </a:cubicBezTo>
                  <a:cubicBezTo>
                    <a:pt x="196286" y="199593"/>
                    <a:pt x="203835" y="195827"/>
                    <a:pt x="207610" y="188295"/>
                  </a:cubicBezTo>
                  <a:cubicBezTo>
                    <a:pt x="215159" y="180763"/>
                    <a:pt x="222709" y="176998"/>
                    <a:pt x="226484" y="173232"/>
                  </a:cubicBezTo>
                  <a:cubicBezTo>
                    <a:pt x="332176" y="79084"/>
                    <a:pt x="464291" y="18830"/>
                    <a:pt x="607730" y="3766"/>
                  </a:cubicBezTo>
                  <a:cubicBezTo>
                    <a:pt x="615280" y="3766"/>
                    <a:pt x="622829" y="3766"/>
                    <a:pt x="634154" y="3766"/>
                  </a:cubicBezTo>
                  <a:cubicBezTo>
                    <a:pt x="641703" y="0"/>
                    <a:pt x="649252" y="0"/>
                    <a:pt x="656802" y="0"/>
                  </a:cubicBez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74" name="矩形 73"/>
            <p:cNvSpPr/>
            <p:nvPr/>
          </p:nvSpPr>
          <p:spPr>
            <a:xfrm>
              <a:off x="6925934" y="4212279"/>
              <a:ext cx="1039393" cy="646331"/>
            </a:xfrm>
            <a:prstGeom prst="rect">
              <a:avLst/>
            </a:prstGeom>
            <a:effectLst/>
          </p:spPr>
          <p:txBody>
            <a:bodyPr wrap="square">
              <a:spAutoFit/>
            </a:bodyPr>
            <a:lstStyle/>
            <a:p>
              <a:pPr algn="ctr"/>
              <a:r>
                <a:rPr lang="en-US" altLang="zh-CN" sz="3600" b="1" dirty="0">
                  <a:solidFill>
                    <a:srgbClr val="8DC22A"/>
                  </a:solidFill>
                  <a:latin typeface="Arial Black" panose="020B0A04020102020204" pitchFamily="34" charset="0"/>
                  <a:ea typeface="方正姚体" panose="02010601030101010101" pitchFamily="2" charset="-122"/>
                </a:rPr>
                <a:t>03</a:t>
              </a:r>
              <a:endParaRPr lang="zh-CN" altLang="en-US" sz="3600" b="1" dirty="0">
                <a:solidFill>
                  <a:srgbClr val="8DC22A"/>
                </a:solidFill>
                <a:latin typeface="Arial Black" panose="020B0A04020102020204" pitchFamily="34" charset="0"/>
                <a:ea typeface="方正姚体" panose="02010601030101010101" pitchFamily="2" charset="-122"/>
              </a:endParaRPr>
            </a:p>
          </p:txBody>
        </p:sp>
      </p:grpSp>
      <p:grpSp>
        <p:nvGrpSpPr>
          <p:cNvPr id="75" name="组合 74"/>
          <p:cNvGrpSpPr/>
          <p:nvPr/>
        </p:nvGrpSpPr>
        <p:grpSpPr>
          <a:xfrm>
            <a:off x="9526624" y="2268651"/>
            <a:ext cx="1924051" cy="2752725"/>
            <a:chOff x="9185299" y="2454948"/>
            <a:chExt cx="1924051" cy="2752725"/>
          </a:xfrm>
        </p:grpSpPr>
        <p:sp>
          <p:nvSpPr>
            <p:cNvPr id="76" name="Freeform 11"/>
            <p:cNvSpPr>
              <a:spLocks/>
            </p:cNvSpPr>
            <p:nvPr/>
          </p:nvSpPr>
          <p:spPr bwMode="auto">
            <a:xfrm>
              <a:off x="9623449" y="2454948"/>
              <a:ext cx="1052513" cy="384175"/>
            </a:xfrm>
            <a:custGeom>
              <a:avLst/>
              <a:gdLst>
                <a:gd name="T0" fmla="*/ 88 w 663"/>
                <a:gd name="T1" fmla="*/ 242 h 242"/>
                <a:gd name="T2" fmla="*/ 575 w 663"/>
                <a:gd name="T3" fmla="*/ 242 h 242"/>
                <a:gd name="T4" fmla="*/ 663 w 663"/>
                <a:gd name="T5" fmla="*/ 0 h 242"/>
                <a:gd name="T6" fmla="*/ 0 w 663"/>
                <a:gd name="T7" fmla="*/ 0 h 242"/>
                <a:gd name="T8" fmla="*/ 88 w 663"/>
                <a:gd name="T9" fmla="*/ 242 h 242"/>
              </a:gdLst>
              <a:ahLst/>
              <a:cxnLst>
                <a:cxn ang="0">
                  <a:pos x="T0" y="T1"/>
                </a:cxn>
                <a:cxn ang="0">
                  <a:pos x="T2" y="T3"/>
                </a:cxn>
                <a:cxn ang="0">
                  <a:pos x="T4" y="T5"/>
                </a:cxn>
                <a:cxn ang="0">
                  <a:pos x="T6" y="T7"/>
                </a:cxn>
                <a:cxn ang="0">
                  <a:pos x="T8" y="T9"/>
                </a:cxn>
              </a:cxnLst>
              <a:rect l="0" t="0" r="r" b="b"/>
              <a:pathLst>
                <a:path w="663" h="242">
                  <a:moveTo>
                    <a:pt x="88" y="242"/>
                  </a:moveTo>
                  <a:lnTo>
                    <a:pt x="575" y="242"/>
                  </a:lnTo>
                  <a:lnTo>
                    <a:pt x="663" y="0"/>
                  </a:lnTo>
                  <a:lnTo>
                    <a:pt x="0" y="0"/>
                  </a:lnTo>
                  <a:lnTo>
                    <a:pt x="88" y="242"/>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Freeform 12"/>
            <p:cNvSpPr>
              <a:spLocks/>
            </p:cNvSpPr>
            <p:nvPr/>
          </p:nvSpPr>
          <p:spPr bwMode="auto">
            <a:xfrm>
              <a:off x="9185299" y="2454948"/>
              <a:ext cx="879475" cy="1525588"/>
            </a:xfrm>
            <a:custGeom>
              <a:avLst/>
              <a:gdLst>
                <a:gd name="T0" fmla="*/ 0 w 233"/>
                <a:gd name="T1" fmla="*/ 102 h 405"/>
                <a:gd name="T2" fmla="*/ 131 w 233"/>
                <a:gd name="T3" fmla="*/ 405 h 405"/>
                <a:gd name="T4" fmla="*/ 233 w 233"/>
                <a:gd name="T5" fmla="*/ 360 h 405"/>
                <a:gd name="T6" fmla="*/ 139 w 233"/>
                <a:gd name="T7" fmla="*/ 102 h 405"/>
                <a:gd name="T8" fmla="*/ 102 w 233"/>
                <a:gd name="T9" fmla="*/ 0 h 405"/>
                <a:gd name="T10" fmla="*/ 0 w 233"/>
                <a:gd name="T11" fmla="*/ 102 h 405"/>
              </a:gdLst>
              <a:ahLst/>
              <a:cxnLst>
                <a:cxn ang="0">
                  <a:pos x="T0" y="T1"/>
                </a:cxn>
                <a:cxn ang="0">
                  <a:pos x="T2" y="T3"/>
                </a:cxn>
                <a:cxn ang="0">
                  <a:pos x="T4" y="T5"/>
                </a:cxn>
                <a:cxn ang="0">
                  <a:pos x="T6" y="T7"/>
                </a:cxn>
                <a:cxn ang="0">
                  <a:pos x="T8" y="T9"/>
                </a:cxn>
                <a:cxn ang="0">
                  <a:pos x="T10" y="T11"/>
                </a:cxn>
              </a:cxnLst>
              <a:rect l="0" t="0" r="r" b="b"/>
              <a:pathLst>
                <a:path w="233" h="405">
                  <a:moveTo>
                    <a:pt x="0" y="102"/>
                  </a:moveTo>
                  <a:cubicBezTo>
                    <a:pt x="131" y="405"/>
                    <a:pt x="131" y="405"/>
                    <a:pt x="131" y="405"/>
                  </a:cubicBezTo>
                  <a:cubicBezTo>
                    <a:pt x="159" y="381"/>
                    <a:pt x="194" y="365"/>
                    <a:pt x="233" y="360"/>
                  </a:cubicBezTo>
                  <a:cubicBezTo>
                    <a:pt x="139" y="102"/>
                    <a:pt x="139" y="102"/>
                    <a:pt x="139" y="102"/>
                  </a:cubicBezTo>
                  <a:cubicBezTo>
                    <a:pt x="102" y="0"/>
                    <a:pt x="102" y="0"/>
                    <a:pt x="102" y="0"/>
                  </a:cubicBezTo>
                  <a:lnTo>
                    <a:pt x="0" y="102"/>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Freeform 13"/>
            <p:cNvSpPr>
              <a:spLocks/>
            </p:cNvSpPr>
            <p:nvPr/>
          </p:nvSpPr>
          <p:spPr bwMode="auto">
            <a:xfrm>
              <a:off x="10231462" y="2454948"/>
              <a:ext cx="877888" cy="1520825"/>
            </a:xfrm>
            <a:custGeom>
              <a:avLst/>
              <a:gdLst>
                <a:gd name="T0" fmla="*/ 131 w 233"/>
                <a:gd name="T1" fmla="*/ 0 h 404"/>
                <a:gd name="T2" fmla="*/ 94 w 233"/>
                <a:gd name="T3" fmla="*/ 102 h 404"/>
                <a:gd name="T4" fmla="*/ 0 w 233"/>
                <a:gd name="T5" fmla="*/ 360 h 404"/>
                <a:gd name="T6" fmla="*/ 103 w 233"/>
                <a:gd name="T7" fmla="*/ 404 h 404"/>
                <a:gd name="T8" fmla="*/ 233 w 233"/>
                <a:gd name="T9" fmla="*/ 102 h 404"/>
                <a:gd name="T10" fmla="*/ 131 w 233"/>
                <a:gd name="T11" fmla="*/ 0 h 404"/>
              </a:gdLst>
              <a:ahLst/>
              <a:cxnLst>
                <a:cxn ang="0">
                  <a:pos x="T0" y="T1"/>
                </a:cxn>
                <a:cxn ang="0">
                  <a:pos x="T2" y="T3"/>
                </a:cxn>
                <a:cxn ang="0">
                  <a:pos x="T4" y="T5"/>
                </a:cxn>
                <a:cxn ang="0">
                  <a:pos x="T6" y="T7"/>
                </a:cxn>
                <a:cxn ang="0">
                  <a:pos x="T8" y="T9"/>
                </a:cxn>
                <a:cxn ang="0">
                  <a:pos x="T10" y="T11"/>
                </a:cxn>
              </a:cxnLst>
              <a:rect l="0" t="0" r="r" b="b"/>
              <a:pathLst>
                <a:path w="233" h="404">
                  <a:moveTo>
                    <a:pt x="131" y="0"/>
                  </a:moveTo>
                  <a:cubicBezTo>
                    <a:pt x="94" y="102"/>
                    <a:pt x="94" y="102"/>
                    <a:pt x="94" y="102"/>
                  </a:cubicBezTo>
                  <a:cubicBezTo>
                    <a:pt x="0" y="360"/>
                    <a:pt x="0" y="360"/>
                    <a:pt x="0" y="360"/>
                  </a:cubicBezTo>
                  <a:cubicBezTo>
                    <a:pt x="39" y="364"/>
                    <a:pt x="74" y="380"/>
                    <a:pt x="103" y="404"/>
                  </a:cubicBezTo>
                  <a:cubicBezTo>
                    <a:pt x="233" y="102"/>
                    <a:pt x="233" y="102"/>
                    <a:pt x="233" y="102"/>
                  </a:cubicBezTo>
                  <a:lnTo>
                    <a:pt x="131" y="0"/>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任意多边形 78"/>
            <p:cNvSpPr>
              <a:spLocks/>
            </p:cNvSpPr>
            <p:nvPr/>
          </p:nvSpPr>
          <p:spPr bwMode="auto">
            <a:xfrm>
              <a:off x="9472637" y="3851948"/>
              <a:ext cx="1358900" cy="1355725"/>
            </a:xfrm>
            <a:custGeom>
              <a:avLst/>
              <a:gdLst>
                <a:gd name="connsiteX0" fmla="*/ 637447 w 1358900"/>
                <a:gd name="connsiteY0" fmla="*/ 104775 h 1355725"/>
                <a:gd name="connsiteX1" fmla="*/ 618579 w 1358900"/>
                <a:gd name="connsiteY1" fmla="*/ 108545 h 1355725"/>
                <a:gd name="connsiteX2" fmla="*/ 297825 w 1358900"/>
                <a:gd name="connsiteY2" fmla="*/ 248047 h 1355725"/>
                <a:gd name="connsiteX3" fmla="*/ 282731 w 1358900"/>
                <a:gd name="connsiteY3" fmla="*/ 263128 h 1355725"/>
                <a:gd name="connsiteX4" fmla="*/ 267637 w 1358900"/>
                <a:gd name="connsiteY4" fmla="*/ 278210 h 1355725"/>
                <a:gd name="connsiteX5" fmla="*/ 101600 w 1358900"/>
                <a:gd name="connsiteY5" fmla="*/ 677863 h 1355725"/>
                <a:gd name="connsiteX6" fmla="*/ 678956 w 1358900"/>
                <a:gd name="connsiteY6" fmla="*/ 1250950 h 1355725"/>
                <a:gd name="connsiteX7" fmla="*/ 1252538 w 1358900"/>
                <a:gd name="connsiteY7" fmla="*/ 677863 h 1355725"/>
                <a:gd name="connsiteX8" fmla="*/ 1086501 w 1358900"/>
                <a:gd name="connsiteY8" fmla="*/ 274439 h 1355725"/>
                <a:gd name="connsiteX9" fmla="*/ 1071407 w 1358900"/>
                <a:gd name="connsiteY9" fmla="*/ 259358 h 1355725"/>
                <a:gd name="connsiteX10" fmla="*/ 1056313 w 1358900"/>
                <a:gd name="connsiteY10" fmla="*/ 248047 h 1355725"/>
                <a:gd name="connsiteX11" fmla="*/ 731786 w 1358900"/>
                <a:gd name="connsiteY11" fmla="*/ 104775 h 1355725"/>
                <a:gd name="connsiteX12" fmla="*/ 712918 w 1358900"/>
                <a:gd name="connsiteY12" fmla="*/ 104775 h 1355725"/>
                <a:gd name="connsiteX13" fmla="*/ 690277 w 1358900"/>
                <a:gd name="connsiteY13" fmla="*/ 104775 h 1355725"/>
                <a:gd name="connsiteX14" fmla="*/ 678956 w 1358900"/>
                <a:gd name="connsiteY14" fmla="*/ 104775 h 1355725"/>
                <a:gd name="connsiteX15" fmla="*/ 660088 w 1358900"/>
                <a:gd name="connsiteY15" fmla="*/ 104775 h 1355725"/>
                <a:gd name="connsiteX16" fmla="*/ 637447 w 1358900"/>
                <a:gd name="connsiteY16" fmla="*/ 104775 h 1355725"/>
                <a:gd name="connsiteX17" fmla="*/ 656802 w 1358900"/>
                <a:gd name="connsiteY17" fmla="*/ 0 h 1355725"/>
                <a:gd name="connsiteX18" fmla="*/ 679450 w 1358900"/>
                <a:gd name="connsiteY18" fmla="*/ 0 h 1355725"/>
                <a:gd name="connsiteX19" fmla="*/ 694549 w 1358900"/>
                <a:gd name="connsiteY19" fmla="*/ 0 h 1355725"/>
                <a:gd name="connsiteX20" fmla="*/ 720972 w 1358900"/>
                <a:gd name="connsiteY20" fmla="*/ 0 h 1355725"/>
                <a:gd name="connsiteX21" fmla="*/ 743620 w 1358900"/>
                <a:gd name="connsiteY21" fmla="*/ 3766 h 1355725"/>
                <a:gd name="connsiteX22" fmla="*/ 1124867 w 1358900"/>
                <a:gd name="connsiteY22" fmla="*/ 169466 h 1355725"/>
                <a:gd name="connsiteX23" fmla="*/ 1143741 w 1358900"/>
                <a:gd name="connsiteY23" fmla="*/ 184529 h 1355725"/>
                <a:gd name="connsiteX24" fmla="*/ 1162615 w 1358900"/>
                <a:gd name="connsiteY24" fmla="*/ 203359 h 1355725"/>
                <a:gd name="connsiteX25" fmla="*/ 1358900 w 1358900"/>
                <a:gd name="connsiteY25" fmla="*/ 677863 h 1355725"/>
                <a:gd name="connsiteX26" fmla="*/ 679450 w 1358900"/>
                <a:gd name="connsiteY26" fmla="*/ 1355725 h 1355725"/>
                <a:gd name="connsiteX27" fmla="*/ 0 w 1358900"/>
                <a:gd name="connsiteY27" fmla="*/ 677863 h 1355725"/>
                <a:gd name="connsiteX28" fmla="*/ 192511 w 1358900"/>
                <a:gd name="connsiteY28" fmla="*/ 207125 h 1355725"/>
                <a:gd name="connsiteX29" fmla="*/ 207610 w 1358900"/>
                <a:gd name="connsiteY29" fmla="*/ 188295 h 1355725"/>
                <a:gd name="connsiteX30" fmla="*/ 226483 w 1358900"/>
                <a:gd name="connsiteY30" fmla="*/ 173232 h 1355725"/>
                <a:gd name="connsiteX31" fmla="*/ 607730 w 1358900"/>
                <a:gd name="connsiteY31" fmla="*/ 3766 h 1355725"/>
                <a:gd name="connsiteX32" fmla="*/ 634153 w 1358900"/>
                <a:gd name="connsiteY32" fmla="*/ 3766 h 1355725"/>
                <a:gd name="connsiteX33" fmla="*/ 656802 w 1358900"/>
                <a:gd name="connsiteY33" fmla="*/ 0 h 135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900" h="1355725">
                  <a:moveTo>
                    <a:pt x="637447" y="104775"/>
                  </a:moveTo>
                  <a:cubicBezTo>
                    <a:pt x="633673" y="104775"/>
                    <a:pt x="626126" y="104775"/>
                    <a:pt x="618579" y="108545"/>
                  </a:cubicBezTo>
                  <a:cubicBezTo>
                    <a:pt x="494051" y="119856"/>
                    <a:pt x="384618" y="172641"/>
                    <a:pt x="297825" y="248047"/>
                  </a:cubicBezTo>
                  <a:cubicBezTo>
                    <a:pt x="290278" y="255588"/>
                    <a:pt x="286505" y="259358"/>
                    <a:pt x="282731" y="263128"/>
                  </a:cubicBezTo>
                  <a:cubicBezTo>
                    <a:pt x="275184" y="266899"/>
                    <a:pt x="271411" y="274439"/>
                    <a:pt x="267637" y="278210"/>
                  </a:cubicBezTo>
                  <a:cubicBezTo>
                    <a:pt x="165751" y="380008"/>
                    <a:pt x="101600" y="523280"/>
                    <a:pt x="101600" y="677863"/>
                  </a:cubicBezTo>
                  <a:cubicBezTo>
                    <a:pt x="101600" y="994569"/>
                    <a:pt x="361976" y="1250950"/>
                    <a:pt x="678956" y="1250950"/>
                  </a:cubicBezTo>
                  <a:cubicBezTo>
                    <a:pt x="995935" y="1250950"/>
                    <a:pt x="1252538" y="994569"/>
                    <a:pt x="1252538" y="677863"/>
                  </a:cubicBezTo>
                  <a:cubicBezTo>
                    <a:pt x="1252538" y="519510"/>
                    <a:pt x="1188387" y="380008"/>
                    <a:pt x="1086501" y="274439"/>
                  </a:cubicBezTo>
                  <a:cubicBezTo>
                    <a:pt x="1082727" y="270669"/>
                    <a:pt x="1078954" y="266899"/>
                    <a:pt x="1071407" y="259358"/>
                  </a:cubicBezTo>
                  <a:cubicBezTo>
                    <a:pt x="1067633" y="255588"/>
                    <a:pt x="1060086" y="251817"/>
                    <a:pt x="1056313" y="248047"/>
                  </a:cubicBezTo>
                  <a:cubicBezTo>
                    <a:pt x="969520" y="168870"/>
                    <a:pt x="856313" y="119856"/>
                    <a:pt x="731786" y="104775"/>
                  </a:cubicBezTo>
                  <a:cubicBezTo>
                    <a:pt x="728012" y="104775"/>
                    <a:pt x="720465" y="104775"/>
                    <a:pt x="712918" y="104775"/>
                  </a:cubicBezTo>
                  <a:cubicBezTo>
                    <a:pt x="705371" y="104775"/>
                    <a:pt x="697824" y="104775"/>
                    <a:pt x="690277" y="104775"/>
                  </a:cubicBezTo>
                  <a:cubicBezTo>
                    <a:pt x="686503" y="104775"/>
                    <a:pt x="682729" y="104775"/>
                    <a:pt x="678956" y="104775"/>
                  </a:cubicBezTo>
                  <a:cubicBezTo>
                    <a:pt x="671409" y="104775"/>
                    <a:pt x="667635" y="104775"/>
                    <a:pt x="660088" y="104775"/>
                  </a:cubicBezTo>
                  <a:cubicBezTo>
                    <a:pt x="652541" y="104775"/>
                    <a:pt x="644994" y="104775"/>
                    <a:pt x="637447" y="104775"/>
                  </a:cubicBezTo>
                  <a:close/>
                  <a:moveTo>
                    <a:pt x="656802" y="0"/>
                  </a:moveTo>
                  <a:cubicBezTo>
                    <a:pt x="664351" y="0"/>
                    <a:pt x="671901" y="0"/>
                    <a:pt x="679450" y="0"/>
                  </a:cubicBezTo>
                  <a:cubicBezTo>
                    <a:pt x="683225" y="0"/>
                    <a:pt x="690774" y="0"/>
                    <a:pt x="694549" y="0"/>
                  </a:cubicBezTo>
                  <a:cubicBezTo>
                    <a:pt x="702098" y="0"/>
                    <a:pt x="709648" y="0"/>
                    <a:pt x="720972" y="0"/>
                  </a:cubicBezTo>
                  <a:cubicBezTo>
                    <a:pt x="728521" y="3766"/>
                    <a:pt x="736071" y="3766"/>
                    <a:pt x="743620" y="3766"/>
                  </a:cubicBezTo>
                  <a:cubicBezTo>
                    <a:pt x="890834" y="15064"/>
                    <a:pt x="1022950" y="75318"/>
                    <a:pt x="1124867" y="169466"/>
                  </a:cubicBezTo>
                  <a:cubicBezTo>
                    <a:pt x="1132417" y="173232"/>
                    <a:pt x="1139966" y="180763"/>
                    <a:pt x="1143741" y="184529"/>
                  </a:cubicBezTo>
                  <a:cubicBezTo>
                    <a:pt x="1151290" y="192061"/>
                    <a:pt x="1155065" y="195827"/>
                    <a:pt x="1162615" y="203359"/>
                  </a:cubicBezTo>
                  <a:cubicBezTo>
                    <a:pt x="1283405" y="323868"/>
                    <a:pt x="1358900" y="493333"/>
                    <a:pt x="1358900" y="677863"/>
                  </a:cubicBezTo>
                  <a:cubicBezTo>
                    <a:pt x="1358900" y="1054453"/>
                    <a:pt x="1053147" y="1355725"/>
                    <a:pt x="679450" y="1355725"/>
                  </a:cubicBezTo>
                  <a:cubicBezTo>
                    <a:pt x="301978" y="1355725"/>
                    <a:pt x="0" y="1054453"/>
                    <a:pt x="0" y="677863"/>
                  </a:cubicBezTo>
                  <a:cubicBezTo>
                    <a:pt x="0" y="493333"/>
                    <a:pt x="71720" y="327634"/>
                    <a:pt x="192511" y="207125"/>
                  </a:cubicBezTo>
                  <a:cubicBezTo>
                    <a:pt x="196286" y="199593"/>
                    <a:pt x="203835" y="195827"/>
                    <a:pt x="207610" y="188295"/>
                  </a:cubicBezTo>
                  <a:cubicBezTo>
                    <a:pt x="215159" y="180763"/>
                    <a:pt x="222709" y="176998"/>
                    <a:pt x="226483" y="173232"/>
                  </a:cubicBezTo>
                  <a:cubicBezTo>
                    <a:pt x="332176" y="79084"/>
                    <a:pt x="464291" y="18830"/>
                    <a:pt x="607730" y="3766"/>
                  </a:cubicBezTo>
                  <a:cubicBezTo>
                    <a:pt x="615280" y="3766"/>
                    <a:pt x="622829" y="3766"/>
                    <a:pt x="634153" y="3766"/>
                  </a:cubicBezTo>
                  <a:cubicBezTo>
                    <a:pt x="641703" y="0"/>
                    <a:pt x="649252" y="0"/>
                    <a:pt x="656802" y="0"/>
                  </a:cubicBez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80" name="矩形 79"/>
            <p:cNvSpPr/>
            <p:nvPr/>
          </p:nvSpPr>
          <p:spPr>
            <a:xfrm>
              <a:off x="9601138" y="4184462"/>
              <a:ext cx="1039393" cy="646331"/>
            </a:xfrm>
            <a:prstGeom prst="rect">
              <a:avLst/>
            </a:prstGeom>
            <a:effectLst/>
          </p:spPr>
          <p:txBody>
            <a:bodyPr wrap="square">
              <a:spAutoFit/>
            </a:bodyPr>
            <a:lstStyle/>
            <a:p>
              <a:pPr algn="ctr"/>
              <a:r>
                <a:rPr lang="en-US" altLang="zh-CN" sz="3600" b="1" dirty="0">
                  <a:solidFill>
                    <a:srgbClr val="404040"/>
                  </a:solidFill>
                  <a:latin typeface="Arial Black" panose="020B0A04020102020204" pitchFamily="34" charset="0"/>
                  <a:ea typeface="方正姚体" panose="02010601030101010101" pitchFamily="2" charset="-122"/>
                </a:rPr>
                <a:t>04</a:t>
              </a:r>
              <a:endParaRPr lang="zh-CN" altLang="en-US" sz="3600" b="1" dirty="0">
                <a:solidFill>
                  <a:srgbClr val="404040"/>
                </a:solidFill>
                <a:latin typeface="Arial Black" panose="020B0A04020102020204" pitchFamily="34" charset="0"/>
                <a:ea typeface="方正姚体" panose="02010601030101010101" pitchFamily="2" charset="-122"/>
              </a:endParaRPr>
            </a:p>
          </p:txBody>
        </p:sp>
      </p:grpSp>
      <p:sp>
        <p:nvSpPr>
          <p:cNvPr id="81" name="文本框 80"/>
          <p:cNvSpPr txBox="1"/>
          <p:nvPr/>
        </p:nvSpPr>
        <p:spPr>
          <a:xfrm>
            <a:off x="1309177" y="5350838"/>
            <a:ext cx="2159566" cy="1138773"/>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2" name="文本框 81"/>
          <p:cNvSpPr txBox="1"/>
          <p:nvPr/>
        </p:nvSpPr>
        <p:spPr>
          <a:xfrm>
            <a:off x="4000132" y="5350838"/>
            <a:ext cx="2159566" cy="1138773"/>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3" name="文本框 82"/>
          <p:cNvSpPr txBox="1"/>
          <p:nvPr/>
        </p:nvSpPr>
        <p:spPr>
          <a:xfrm>
            <a:off x="6691422" y="5357872"/>
            <a:ext cx="2159566" cy="1138773"/>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4" name="文本框 83"/>
          <p:cNvSpPr txBox="1"/>
          <p:nvPr/>
        </p:nvSpPr>
        <p:spPr>
          <a:xfrm>
            <a:off x="9382377" y="5357872"/>
            <a:ext cx="2159566" cy="1138773"/>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xmlns="" val="776941551"/>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1000"/>
                                        <p:tgtEl>
                                          <p:spTgt spid="81"/>
                                        </p:tgtEl>
                                      </p:cBhvr>
                                    </p:animEffect>
                                    <p:anim calcmode="lin" valueType="num">
                                      <p:cBhvr>
                                        <p:cTn id="8" dur="1000" fill="hold"/>
                                        <p:tgtEl>
                                          <p:spTgt spid="81"/>
                                        </p:tgtEl>
                                        <p:attrNameLst>
                                          <p:attrName>ppt_x</p:attrName>
                                        </p:attrNameLst>
                                      </p:cBhvr>
                                      <p:tavLst>
                                        <p:tav tm="0">
                                          <p:val>
                                            <p:strVal val="#ppt_x"/>
                                          </p:val>
                                        </p:tav>
                                        <p:tav tm="100000">
                                          <p:val>
                                            <p:strVal val="#ppt_x"/>
                                          </p:val>
                                        </p:tav>
                                      </p:tavLst>
                                    </p:anim>
                                    <p:anim calcmode="lin" valueType="num">
                                      <p:cBhvr>
                                        <p:cTn id="9" dur="900" decel="100000" fill="hold"/>
                                        <p:tgtEl>
                                          <p:spTgt spid="81"/>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1"/>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82"/>
                                        </p:tgtEl>
                                        <p:attrNameLst>
                                          <p:attrName>style.visibility</p:attrName>
                                        </p:attrNameLst>
                                      </p:cBhvr>
                                      <p:to>
                                        <p:strVal val="visible"/>
                                      </p:to>
                                    </p:set>
                                    <p:animEffect transition="in" filter="fade">
                                      <p:cBhvr>
                                        <p:cTn id="14" dur="1000"/>
                                        <p:tgtEl>
                                          <p:spTgt spid="82"/>
                                        </p:tgtEl>
                                      </p:cBhvr>
                                    </p:animEffect>
                                    <p:anim calcmode="lin" valueType="num">
                                      <p:cBhvr>
                                        <p:cTn id="15" dur="1000" fill="hold"/>
                                        <p:tgtEl>
                                          <p:spTgt spid="82"/>
                                        </p:tgtEl>
                                        <p:attrNameLst>
                                          <p:attrName>ppt_x</p:attrName>
                                        </p:attrNameLst>
                                      </p:cBhvr>
                                      <p:tavLst>
                                        <p:tav tm="0">
                                          <p:val>
                                            <p:strVal val="#ppt_x"/>
                                          </p:val>
                                        </p:tav>
                                        <p:tav tm="100000">
                                          <p:val>
                                            <p:strVal val="#ppt_x"/>
                                          </p:val>
                                        </p:tav>
                                      </p:tavLst>
                                    </p:anim>
                                    <p:anim calcmode="lin" valueType="num">
                                      <p:cBhvr>
                                        <p:cTn id="16" dur="900" decel="100000" fill="hold"/>
                                        <p:tgtEl>
                                          <p:spTgt spid="82"/>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82"/>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37" presetClass="entr" presetSubtype="0" fill="hold" grpId="0" nodeType="afterEffect">
                                  <p:stCondLst>
                                    <p:cond delay="0"/>
                                  </p:stCondLst>
                                  <p:childTnLst>
                                    <p:set>
                                      <p:cBhvr>
                                        <p:cTn id="20" dur="1" fill="hold">
                                          <p:stCondLst>
                                            <p:cond delay="0"/>
                                          </p:stCondLst>
                                        </p:cTn>
                                        <p:tgtEl>
                                          <p:spTgt spid="83"/>
                                        </p:tgtEl>
                                        <p:attrNameLst>
                                          <p:attrName>style.visibility</p:attrName>
                                        </p:attrNameLst>
                                      </p:cBhvr>
                                      <p:to>
                                        <p:strVal val="visible"/>
                                      </p:to>
                                    </p:set>
                                    <p:animEffect transition="in" filter="fade">
                                      <p:cBhvr>
                                        <p:cTn id="21" dur="1000"/>
                                        <p:tgtEl>
                                          <p:spTgt spid="83"/>
                                        </p:tgtEl>
                                      </p:cBhvr>
                                    </p:animEffect>
                                    <p:anim calcmode="lin" valueType="num">
                                      <p:cBhvr>
                                        <p:cTn id="22" dur="1000" fill="hold"/>
                                        <p:tgtEl>
                                          <p:spTgt spid="83"/>
                                        </p:tgtEl>
                                        <p:attrNameLst>
                                          <p:attrName>ppt_x</p:attrName>
                                        </p:attrNameLst>
                                      </p:cBhvr>
                                      <p:tavLst>
                                        <p:tav tm="0">
                                          <p:val>
                                            <p:strVal val="#ppt_x"/>
                                          </p:val>
                                        </p:tav>
                                        <p:tav tm="100000">
                                          <p:val>
                                            <p:strVal val="#ppt_x"/>
                                          </p:val>
                                        </p:tav>
                                      </p:tavLst>
                                    </p:anim>
                                    <p:anim calcmode="lin" valueType="num">
                                      <p:cBhvr>
                                        <p:cTn id="23" dur="900" decel="100000" fill="hold"/>
                                        <p:tgtEl>
                                          <p:spTgt spid="83"/>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83"/>
                                        </p:tgtEl>
                                        <p:attrNameLst>
                                          <p:attrName>ppt_y</p:attrName>
                                        </p:attrNameLst>
                                      </p:cBhvr>
                                      <p:tavLst>
                                        <p:tav tm="0">
                                          <p:val>
                                            <p:strVal val="#ppt_y-.03"/>
                                          </p:val>
                                        </p:tav>
                                        <p:tav tm="100000">
                                          <p:val>
                                            <p:strVal val="#ppt_y"/>
                                          </p:val>
                                        </p:tav>
                                      </p:tavLst>
                                    </p:anim>
                                  </p:childTnLst>
                                </p:cTn>
                              </p:par>
                            </p:childTnLst>
                          </p:cTn>
                        </p:par>
                        <p:par>
                          <p:cTn id="25" fill="hold">
                            <p:stCondLst>
                              <p:cond delay="3000"/>
                            </p:stCondLst>
                            <p:childTnLst>
                              <p:par>
                                <p:cTn id="26" presetID="37" presetClass="entr" presetSubtype="0" fill="hold" grpId="0" nodeType="afterEffect">
                                  <p:stCondLst>
                                    <p:cond delay="0"/>
                                  </p:stCondLst>
                                  <p:childTnLst>
                                    <p:set>
                                      <p:cBhvr>
                                        <p:cTn id="27" dur="1" fill="hold">
                                          <p:stCondLst>
                                            <p:cond delay="0"/>
                                          </p:stCondLst>
                                        </p:cTn>
                                        <p:tgtEl>
                                          <p:spTgt spid="84"/>
                                        </p:tgtEl>
                                        <p:attrNameLst>
                                          <p:attrName>style.visibility</p:attrName>
                                        </p:attrNameLst>
                                      </p:cBhvr>
                                      <p:to>
                                        <p:strVal val="visible"/>
                                      </p:to>
                                    </p:set>
                                    <p:animEffect transition="in" filter="fade">
                                      <p:cBhvr>
                                        <p:cTn id="28" dur="1000"/>
                                        <p:tgtEl>
                                          <p:spTgt spid="84"/>
                                        </p:tgtEl>
                                      </p:cBhvr>
                                    </p:animEffect>
                                    <p:anim calcmode="lin" valueType="num">
                                      <p:cBhvr>
                                        <p:cTn id="29" dur="1000" fill="hold"/>
                                        <p:tgtEl>
                                          <p:spTgt spid="84"/>
                                        </p:tgtEl>
                                        <p:attrNameLst>
                                          <p:attrName>ppt_x</p:attrName>
                                        </p:attrNameLst>
                                      </p:cBhvr>
                                      <p:tavLst>
                                        <p:tav tm="0">
                                          <p:val>
                                            <p:strVal val="#ppt_x"/>
                                          </p:val>
                                        </p:tav>
                                        <p:tav tm="100000">
                                          <p:val>
                                            <p:strVal val="#ppt_x"/>
                                          </p:val>
                                        </p:tav>
                                      </p:tavLst>
                                    </p:anim>
                                    <p:anim calcmode="lin" valueType="num">
                                      <p:cBhvr>
                                        <p:cTn id="30" dur="900" decel="100000" fill="hold"/>
                                        <p:tgtEl>
                                          <p:spTgt spid="84"/>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8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82" grpId="0"/>
      <p:bldP spid="83" grpId="0"/>
      <p:bldP spid="8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669925"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4000" dirty="0">
                <a:solidFill>
                  <a:srgbClr val="FEFEFE"/>
                </a:solidFill>
                <a:latin typeface="Impact" panose="020B0806030902050204" pitchFamily="34" charset="0"/>
                <a:ea typeface="FZYaoTi" panose="02010601030101010101" pitchFamily="2" charset="-122"/>
                <a:sym typeface="Impact" panose="020B0806030902050204" pitchFamily="34" charset="0"/>
              </a:rPr>
              <a:t>1.1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a:solidFill>
                  <a:srgbClr val="8DC22A"/>
                </a:solidFill>
                <a:latin typeface="微软雅黑" pitchFamily="34" charset="-122"/>
                <a:ea typeface="微软雅黑" pitchFamily="34" charset="-122"/>
              </a:rPr>
              <a:t>语音能力</a:t>
            </a:r>
          </a:p>
        </p:txBody>
      </p:sp>
      <p:grpSp>
        <p:nvGrpSpPr>
          <p:cNvPr id="8" name="组合 7" descr="e7d195523061f1c0deeec63e560781cfd59afb0ea006f2a87ABB68BF51EA6619813959095094C18C62A12F549504892A4AAA8C1554C6663626E05CA27F281A14E6983772AFC3FB97135759321DEA3D704CB8FFD9D2544D2074061F3D878A4F24638415FA5D365B2AF4BEC5AD5F5BED89740C60608E45A0F8CE8EF0096094E663250F0E257FDFCC83"/>
          <p:cNvGrpSpPr/>
          <p:nvPr/>
        </p:nvGrpSpPr>
        <p:grpSpPr>
          <a:xfrm>
            <a:off x="1201096" y="1965323"/>
            <a:ext cx="3422899" cy="1008000"/>
            <a:chOff x="1482107" y="1790281"/>
            <a:chExt cx="3422899" cy="1008000"/>
          </a:xfrm>
        </p:grpSpPr>
        <p:sp>
          <p:nvSpPr>
            <p:cNvPr id="10" name="椭圆 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1790281"/>
              <a:ext cx="1008000" cy="1008000"/>
            </a:xfrm>
            <a:prstGeom prst="ellipse">
              <a:avLst/>
            </a:prstGeom>
            <a:solidFill>
              <a:schemeClr val="bg1">
                <a:lumMod val="85000"/>
              </a:schemeClr>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2" name="椭圆 1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3883318" y="1790281"/>
              <a:ext cx="1008000" cy="1008000"/>
            </a:xfrm>
            <a:prstGeom prst="ellipse">
              <a:avLst/>
            </a:prstGeom>
            <a:solidFill>
              <a:schemeClr val="bg1">
                <a:lumMod val="85000"/>
              </a:schemeClr>
            </a:solidFill>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3" name="任意多边形 12"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1968672"/>
              <a:ext cx="3422899" cy="671046"/>
            </a:xfrm>
            <a:custGeom>
              <a:avLst/>
              <a:gdLst>
                <a:gd name="connsiteX0" fmla="*/ 460993 w 3422899"/>
                <a:gd name="connsiteY0" fmla="*/ 0 h 671046"/>
                <a:gd name="connsiteX1" fmla="*/ 2537126 w 3422899"/>
                <a:gd name="connsiteY1" fmla="*/ 0 h 671046"/>
                <a:gd name="connsiteX2" fmla="*/ 2861293 w 3422899"/>
                <a:gd name="connsiteY2" fmla="*/ 0 h 671046"/>
                <a:gd name="connsiteX3" fmla="*/ 3300672 w 3422899"/>
                <a:gd name="connsiteY3" fmla="*/ 0 h 671046"/>
                <a:gd name="connsiteX4" fmla="*/ 3336824 w 3422899"/>
                <a:gd name="connsiteY4" fmla="*/ 43817 h 671046"/>
                <a:gd name="connsiteX5" fmla="*/ 3422899 w 3422899"/>
                <a:gd name="connsiteY5" fmla="*/ 325608 h 671046"/>
                <a:gd name="connsiteX6" fmla="*/ 3336824 w 3422899"/>
                <a:gd name="connsiteY6" fmla="*/ 607400 h 671046"/>
                <a:gd name="connsiteX7" fmla="*/ 3284312 w 3422899"/>
                <a:gd name="connsiteY7" fmla="*/ 671045 h 671046"/>
                <a:gd name="connsiteX8" fmla="*/ 2861293 w 3422899"/>
                <a:gd name="connsiteY8" fmla="*/ 671045 h 671046"/>
                <a:gd name="connsiteX9" fmla="*/ 2553487 w 3422899"/>
                <a:gd name="connsiteY9" fmla="*/ 671045 h 671046"/>
                <a:gd name="connsiteX10" fmla="*/ 869414 w 3422899"/>
                <a:gd name="connsiteY10" fmla="*/ 671045 h 671046"/>
                <a:gd name="connsiteX11" fmla="*/ 869413 w 3422899"/>
                <a:gd name="connsiteY11" fmla="*/ 671046 h 671046"/>
                <a:gd name="connsiteX12" fmla="*/ 138588 w 3422899"/>
                <a:gd name="connsiteY12" fmla="*/ 671046 h 671046"/>
                <a:gd name="connsiteX13" fmla="*/ 86075 w 3422899"/>
                <a:gd name="connsiteY13" fmla="*/ 607401 h 671046"/>
                <a:gd name="connsiteX14" fmla="*/ 0 w 3422899"/>
                <a:gd name="connsiteY14" fmla="*/ 325609 h 671046"/>
                <a:gd name="connsiteX15" fmla="*/ 86075 w 3422899"/>
                <a:gd name="connsiteY15" fmla="*/ 43818 h 671046"/>
                <a:gd name="connsiteX16" fmla="*/ 122227 w 3422899"/>
                <a:gd name="connsiteY16" fmla="*/ 1 h 671046"/>
                <a:gd name="connsiteX17" fmla="*/ 460993 w 3422899"/>
                <a:gd name="connsiteY17" fmla="*/ 1 h 67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22899" h="671046">
                  <a:moveTo>
                    <a:pt x="460993" y="0"/>
                  </a:moveTo>
                  <a:lnTo>
                    <a:pt x="2537126" y="0"/>
                  </a:lnTo>
                  <a:lnTo>
                    <a:pt x="2861293" y="0"/>
                  </a:lnTo>
                  <a:lnTo>
                    <a:pt x="3300672" y="0"/>
                  </a:lnTo>
                  <a:lnTo>
                    <a:pt x="3336824" y="43817"/>
                  </a:lnTo>
                  <a:cubicBezTo>
                    <a:pt x="3391167" y="124256"/>
                    <a:pt x="3422899" y="221226"/>
                    <a:pt x="3422899" y="325608"/>
                  </a:cubicBezTo>
                  <a:cubicBezTo>
                    <a:pt x="3422899" y="429990"/>
                    <a:pt x="3391167" y="526961"/>
                    <a:pt x="3336824" y="607400"/>
                  </a:cubicBezTo>
                  <a:lnTo>
                    <a:pt x="3284312" y="671045"/>
                  </a:lnTo>
                  <a:lnTo>
                    <a:pt x="2861293" y="671045"/>
                  </a:lnTo>
                  <a:lnTo>
                    <a:pt x="2553487" y="671045"/>
                  </a:lnTo>
                  <a:lnTo>
                    <a:pt x="869414" y="671045"/>
                  </a:lnTo>
                  <a:lnTo>
                    <a:pt x="869413" y="671046"/>
                  </a:lnTo>
                  <a:lnTo>
                    <a:pt x="138588" y="671046"/>
                  </a:lnTo>
                  <a:lnTo>
                    <a:pt x="86075" y="607401"/>
                  </a:lnTo>
                  <a:cubicBezTo>
                    <a:pt x="31732" y="526962"/>
                    <a:pt x="0" y="429991"/>
                    <a:pt x="0" y="325609"/>
                  </a:cubicBezTo>
                  <a:cubicBezTo>
                    <a:pt x="0" y="221227"/>
                    <a:pt x="31732" y="124257"/>
                    <a:pt x="86075" y="43818"/>
                  </a:cubicBezTo>
                  <a:lnTo>
                    <a:pt x="122227" y="1"/>
                  </a:lnTo>
                  <a:lnTo>
                    <a:pt x="460993" y="1"/>
                  </a:ln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4" name="文本框 1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290677" y="2032671"/>
              <a:ext cx="1729961" cy="523220"/>
            </a:xfrm>
            <a:prstGeom prst="rect">
              <a:avLst/>
            </a:prstGeom>
            <a:noFill/>
            <a:effectLst/>
          </p:spPr>
          <p:txBody>
            <a:bodyPr wrap="none" rtlCol="0">
              <a:spAutoFit/>
            </a:bodyPr>
            <a:lstStyle/>
            <a:p>
              <a:pPr>
                <a:spcBef>
                  <a:spcPct val="0"/>
                </a:spcBef>
                <a:buFont typeface="Arial" charset="0"/>
                <a:buNone/>
              </a:pPr>
              <a:r>
                <a:rPr lang="en-US" altLang="zh-CN"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rPr>
                <a:t>ENGLISH</a:t>
              </a:r>
              <a:endParaRPr lang="zh-CN" altLang="en-US"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grpSp>
        <p:nvGrpSpPr>
          <p:cNvPr id="15" name="组合 14" descr="e7d195523061f1c0deeec63e560781cfd59afb0ea006f2a87ABB68BF51EA6619813959095094C18C62A12F549504892A4AAA8C1554C6663626E05CA27F281A14E6983772AFC3FB97135759321DEA3D704CB8FFD9D2544D2074061F3D878A4F24638415FA5D365B2AF4BEC5AD5F5BED89740C60608E45A0F8CE8EF0096094E663250F0E257FDFCC83"/>
          <p:cNvGrpSpPr/>
          <p:nvPr/>
        </p:nvGrpSpPr>
        <p:grpSpPr>
          <a:xfrm>
            <a:off x="1201096" y="3656902"/>
            <a:ext cx="3422899" cy="1008000"/>
            <a:chOff x="1482107" y="3481860"/>
            <a:chExt cx="3422899" cy="1008000"/>
          </a:xfrm>
        </p:grpSpPr>
        <p:sp>
          <p:nvSpPr>
            <p:cNvPr id="16" name="椭圆 1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3481860"/>
              <a:ext cx="1008000" cy="1008000"/>
            </a:xfrm>
            <a:prstGeom prst="ellipse">
              <a:avLst/>
            </a:prstGeom>
            <a:solidFill>
              <a:schemeClr val="bg1">
                <a:lumMod val="85000"/>
              </a:schemeClr>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7" name="椭圆 1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3883318" y="3481860"/>
              <a:ext cx="1008000" cy="1008000"/>
            </a:xfrm>
            <a:prstGeom prst="ellipse">
              <a:avLst/>
            </a:prstGeom>
            <a:solidFill>
              <a:schemeClr val="bg1">
                <a:lumMod val="85000"/>
              </a:schemeClr>
            </a:solidFill>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8" name="任意多边形 1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3660251"/>
              <a:ext cx="3422899" cy="671046"/>
            </a:xfrm>
            <a:custGeom>
              <a:avLst/>
              <a:gdLst>
                <a:gd name="connsiteX0" fmla="*/ 460993 w 3422899"/>
                <a:gd name="connsiteY0" fmla="*/ 0 h 671046"/>
                <a:gd name="connsiteX1" fmla="*/ 2537126 w 3422899"/>
                <a:gd name="connsiteY1" fmla="*/ 0 h 671046"/>
                <a:gd name="connsiteX2" fmla="*/ 2861293 w 3422899"/>
                <a:gd name="connsiteY2" fmla="*/ 0 h 671046"/>
                <a:gd name="connsiteX3" fmla="*/ 3300672 w 3422899"/>
                <a:gd name="connsiteY3" fmla="*/ 0 h 671046"/>
                <a:gd name="connsiteX4" fmla="*/ 3336824 w 3422899"/>
                <a:gd name="connsiteY4" fmla="*/ 43817 h 671046"/>
                <a:gd name="connsiteX5" fmla="*/ 3422899 w 3422899"/>
                <a:gd name="connsiteY5" fmla="*/ 325608 h 671046"/>
                <a:gd name="connsiteX6" fmla="*/ 3336824 w 3422899"/>
                <a:gd name="connsiteY6" fmla="*/ 607400 h 671046"/>
                <a:gd name="connsiteX7" fmla="*/ 3284312 w 3422899"/>
                <a:gd name="connsiteY7" fmla="*/ 671045 h 671046"/>
                <a:gd name="connsiteX8" fmla="*/ 2861293 w 3422899"/>
                <a:gd name="connsiteY8" fmla="*/ 671045 h 671046"/>
                <a:gd name="connsiteX9" fmla="*/ 2553487 w 3422899"/>
                <a:gd name="connsiteY9" fmla="*/ 671045 h 671046"/>
                <a:gd name="connsiteX10" fmla="*/ 869414 w 3422899"/>
                <a:gd name="connsiteY10" fmla="*/ 671045 h 671046"/>
                <a:gd name="connsiteX11" fmla="*/ 869413 w 3422899"/>
                <a:gd name="connsiteY11" fmla="*/ 671046 h 671046"/>
                <a:gd name="connsiteX12" fmla="*/ 138588 w 3422899"/>
                <a:gd name="connsiteY12" fmla="*/ 671046 h 671046"/>
                <a:gd name="connsiteX13" fmla="*/ 86075 w 3422899"/>
                <a:gd name="connsiteY13" fmla="*/ 607401 h 671046"/>
                <a:gd name="connsiteX14" fmla="*/ 0 w 3422899"/>
                <a:gd name="connsiteY14" fmla="*/ 325609 h 671046"/>
                <a:gd name="connsiteX15" fmla="*/ 86075 w 3422899"/>
                <a:gd name="connsiteY15" fmla="*/ 43818 h 671046"/>
                <a:gd name="connsiteX16" fmla="*/ 122227 w 3422899"/>
                <a:gd name="connsiteY16" fmla="*/ 1 h 671046"/>
                <a:gd name="connsiteX17" fmla="*/ 460993 w 3422899"/>
                <a:gd name="connsiteY17" fmla="*/ 1 h 67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22899" h="671046">
                  <a:moveTo>
                    <a:pt x="460993" y="0"/>
                  </a:moveTo>
                  <a:lnTo>
                    <a:pt x="2537126" y="0"/>
                  </a:lnTo>
                  <a:lnTo>
                    <a:pt x="2861293" y="0"/>
                  </a:lnTo>
                  <a:lnTo>
                    <a:pt x="3300672" y="0"/>
                  </a:lnTo>
                  <a:lnTo>
                    <a:pt x="3336824" y="43817"/>
                  </a:lnTo>
                  <a:cubicBezTo>
                    <a:pt x="3391167" y="124256"/>
                    <a:pt x="3422899" y="221226"/>
                    <a:pt x="3422899" y="325608"/>
                  </a:cubicBezTo>
                  <a:cubicBezTo>
                    <a:pt x="3422899" y="429990"/>
                    <a:pt x="3391167" y="526961"/>
                    <a:pt x="3336824" y="607400"/>
                  </a:cubicBezTo>
                  <a:lnTo>
                    <a:pt x="3284312" y="671045"/>
                  </a:lnTo>
                  <a:lnTo>
                    <a:pt x="2861293" y="671045"/>
                  </a:lnTo>
                  <a:lnTo>
                    <a:pt x="2553487" y="671045"/>
                  </a:lnTo>
                  <a:lnTo>
                    <a:pt x="869414" y="671045"/>
                  </a:lnTo>
                  <a:lnTo>
                    <a:pt x="869413" y="671046"/>
                  </a:lnTo>
                  <a:lnTo>
                    <a:pt x="138588" y="671046"/>
                  </a:lnTo>
                  <a:lnTo>
                    <a:pt x="86075" y="607401"/>
                  </a:lnTo>
                  <a:cubicBezTo>
                    <a:pt x="31732" y="526962"/>
                    <a:pt x="0" y="429991"/>
                    <a:pt x="0" y="325609"/>
                  </a:cubicBezTo>
                  <a:cubicBezTo>
                    <a:pt x="0" y="221227"/>
                    <a:pt x="31732" y="124257"/>
                    <a:pt x="86075" y="43818"/>
                  </a:cubicBezTo>
                  <a:lnTo>
                    <a:pt x="122227" y="1"/>
                  </a:lnTo>
                  <a:lnTo>
                    <a:pt x="460993" y="1"/>
                  </a:lnTo>
                  <a:close/>
                </a:path>
              </a:pathLst>
            </a:custGeom>
            <a:solidFill>
              <a:srgbClr val="40404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20" name="文本框 1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307508" y="3741987"/>
              <a:ext cx="1696298" cy="523220"/>
            </a:xfrm>
            <a:prstGeom prst="rect">
              <a:avLst/>
            </a:prstGeom>
            <a:noFill/>
            <a:effectLst/>
          </p:spPr>
          <p:txBody>
            <a:bodyPr wrap="none" rtlCol="0">
              <a:spAutoFit/>
            </a:bodyPr>
            <a:lstStyle/>
            <a:p>
              <a:pPr>
                <a:spcBef>
                  <a:spcPct val="0"/>
                </a:spcBef>
                <a:buFont typeface="Arial" charset="0"/>
                <a:buNone/>
              </a:pPr>
              <a:r>
                <a:rPr lang="en-US" altLang="zh-CN"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rPr>
                <a:t>CHINESE</a:t>
              </a:r>
              <a:endParaRPr lang="zh-CN" altLang="en-US"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grpSp>
        <p:nvGrpSpPr>
          <p:cNvPr id="21" name="组合 20" descr="e7d195523061f1c0deeec63e560781cfd59afb0ea006f2a87ABB68BF51EA6619813959095094C18C62A12F549504892A4AAA8C1554C6663626E05CA27F281A14E6983772AFC3FB97135759321DEA3D704CB8FFD9D2544D2074061F3D878A4F24638415FA5D365B2AF4BEC5AD5F5BED89740C60608E45A0F8CE8EF0096094E663250F0E257FDFCC83"/>
          <p:cNvGrpSpPr/>
          <p:nvPr/>
        </p:nvGrpSpPr>
        <p:grpSpPr>
          <a:xfrm>
            <a:off x="1201096" y="5367111"/>
            <a:ext cx="3422899" cy="1008000"/>
            <a:chOff x="1482107" y="5192069"/>
            <a:chExt cx="3422899" cy="1008000"/>
          </a:xfrm>
        </p:grpSpPr>
        <p:sp>
          <p:nvSpPr>
            <p:cNvPr id="22" name="椭圆 2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5192069"/>
              <a:ext cx="1008000" cy="1008000"/>
            </a:xfrm>
            <a:prstGeom prst="ellipse">
              <a:avLst/>
            </a:prstGeom>
            <a:solidFill>
              <a:schemeClr val="bg1">
                <a:lumMod val="85000"/>
              </a:schemeClr>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23" name="椭圆 22"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3883318" y="5192069"/>
              <a:ext cx="1008000" cy="1008000"/>
            </a:xfrm>
            <a:prstGeom prst="ellipse">
              <a:avLst/>
            </a:prstGeom>
            <a:solidFill>
              <a:schemeClr val="bg1">
                <a:lumMod val="85000"/>
              </a:schemeClr>
            </a:solidFill>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24" name="任意多边形 2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5370460"/>
              <a:ext cx="3422899" cy="671046"/>
            </a:xfrm>
            <a:custGeom>
              <a:avLst/>
              <a:gdLst>
                <a:gd name="connsiteX0" fmla="*/ 460993 w 3422899"/>
                <a:gd name="connsiteY0" fmla="*/ 0 h 671046"/>
                <a:gd name="connsiteX1" fmla="*/ 2537126 w 3422899"/>
                <a:gd name="connsiteY1" fmla="*/ 0 h 671046"/>
                <a:gd name="connsiteX2" fmla="*/ 2861293 w 3422899"/>
                <a:gd name="connsiteY2" fmla="*/ 0 h 671046"/>
                <a:gd name="connsiteX3" fmla="*/ 3300672 w 3422899"/>
                <a:gd name="connsiteY3" fmla="*/ 0 h 671046"/>
                <a:gd name="connsiteX4" fmla="*/ 3336824 w 3422899"/>
                <a:gd name="connsiteY4" fmla="*/ 43817 h 671046"/>
                <a:gd name="connsiteX5" fmla="*/ 3422899 w 3422899"/>
                <a:gd name="connsiteY5" fmla="*/ 325608 h 671046"/>
                <a:gd name="connsiteX6" fmla="*/ 3336824 w 3422899"/>
                <a:gd name="connsiteY6" fmla="*/ 607400 h 671046"/>
                <a:gd name="connsiteX7" fmla="*/ 3284312 w 3422899"/>
                <a:gd name="connsiteY7" fmla="*/ 671045 h 671046"/>
                <a:gd name="connsiteX8" fmla="*/ 2861293 w 3422899"/>
                <a:gd name="connsiteY8" fmla="*/ 671045 h 671046"/>
                <a:gd name="connsiteX9" fmla="*/ 2553487 w 3422899"/>
                <a:gd name="connsiteY9" fmla="*/ 671045 h 671046"/>
                <a:gd name="connsiteX10" fmla="*/ 869414 w 3422899"/>
                <a:gd name="connsiteY10" fmla="*/ 671045 h 671046"/>
                <a:gd name="connsiteX11" fmla="*/ 869413 w 3422899"/>
                <a:gd name="connsiteY11" fmla="*/ 671046 h 671046"/>
                <a:gd name="connsiteX12" fmla="*/ 138588 w 3422899"/>
                <a:gd name="connsiteY12" fmla="*/ 671046 h 671046"/>
                <a:gd name="connsiteX13" fmla="*/ 86075 w 3422899"/>
                <a:gd name="connsiteY13" fmla="*/ 607401 h 671046"/>
                <a:gd name="connsiteX14" fmla="*/ 0 w 3422899"/>
                <a:gd name="connsiteY14" fmla="*/ 325609 h 671046"/>
                <a:gd name="connsiteX15" fmla="*/ 86075 w 3422899"/>
                <a:gd name="connsiteY15" fmla="*/ 43818 h 671046"/>
                <a:gd name="connsiteX16" fmla="*/ 122227 w 3422899"/>
                <a:gd name="connsiteY16" fmla="*/ 1 h 671046"/>
                <a:gd name="connsiteX17" fmla="*/ 460993 w 3422899"/>
                <a:gd name="connsiteY17" fmla="*/ 1 h 67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22899" h="671046">
                  <a:moveTo>
                    <a:pt x="460993" y="0"/>
                  </a:moveTo>
                  <a:lnTo>
                    <a:pt x="2537126" y="0"/>
                  </a:lnTo>
                  <a:lnTo>
                    <a:pt x="2861293" y="0"/>
                  </a:lnTo>
                  <a:lnTo>
                    <a:pt x="3300672" y="0"/>
                  </a:lnTo>
                  <a:lnTo>
                    <a:pt x="3336824" y="43817"/>
                  </a:lnTo>
                  <a:cubicBezTo>
                    <a:pt x="3391167" y="124256"/>
                    <a:pt x="3422899" y="221226"/>
                    <a:pt x="3422899" y="325608"/>
                  </a:cubicBezTo>
                  <a:cubicBezTo>
                    <a:pt x="3422899" y="429990"/>
                    <a:pt x="3391167" y="526961"/>
                    <a:pt x="3336824" y="607400"/>
                  </a:cubicBezTo>
                  <a:lnTo>
                    <a:pt x="3284312" y="671045"/>
                  </a:lnTo>
                  <a:lnTo>
                    <a:pt x="2861293" y="671045"/>
                  </a:lnTo>
                  <a:lnTo>
                    <a:pt x="2553487" y="671045"/>
                  </a:lnTo>
                  <a:lnTo>
                    <a:pt x="869414" y="671045"/>
                  </a:lnTo>
                  <a:lnTo>
                    <a:pt x="869413" y="671046"/>
                  </a:lnTo>
                  <a:lnTo>
                    <a:pt x="138588" y="671046"/>
                  </a:lnTo>
                  <a:lnTo>
                    <a:pt x="86075" y="607401"/>
                  </a:lnTo>
                  <a:cubicBezTo>
                    <a:pt x="31732" y="526962"/>
                    <a:pt x="0" y="429991"/>
                    <a:pt x="0" y="325609"/>
                  </a:cubicBezTo>
                  <a:cubicBezTo>
                    <a:pt x="0" y="221227"/>
                    <a:pt x="31732" y="124257"/>
                    <a:pt x="86075" y="43818"/>
                  </a:cubicBezTo>
                  <a:lnTo>
                    <a:pt x="122227" y="1"/>
                  </a:lnTo>
                  <a:lnTo>
                    <a:pt x="460993" y="1"/>
                  </a:lnTo>
                  <a:close/>
                </a:path>
              </a:pathLst>
            </a:custGeom>
            <a:solidFill>
              <a:srgbClr val="8DC22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25" name="文本框 2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257298" y="5444373"/>
              <a:ext cx="1898020" cy="523220"/>
            </a:xfrm>
            <a:prstGeom prst="rect">
              <a:avLst/>
            </a:prstGeom>
            <a:noFill/>
            <a:effectLst/>
          </p:spPr>
          <p:txBody>
            <a:bodyPr wrap="none" rtlCol="0">
              <a:spAutoFit/>
            </a:bodyPr>
            <a:lstStyle/>
            <a:p>
              <a:pPr>
                <a:spcBef>
                  <a:spcPct val="0"/>
                </a:spcBef>
                <a:buFont typeface="Arial" charset="0"/>
                <a:buNone/>
              </a:pPr>
              <a:r>
                <a:rPr lang="en-US" altLang="zh-CN"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rPr>
                <a:t>JAPANESE</a:t>
              </a:r>
              <a:endParaRPr lang="zh-CN" altLang="en-US"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sp>
        <p:nvSpPr>
          <p:cNvPr id="26" name="文本框 25"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321508" y="2193005"/>
            <a:ext cx="6556154" cy="572464"/>
          </a:xfrm>
          <a:prstGeom prst="rect">
            <a:avLst/>
          </a:prstGeom>
          <a:noFill/>
          <a:effectLst/>
        </p:spPr>
        <p:txBody>
          <a:bodyPr wrap="none" rtlCol="0">
            <a:spAutoFit/>
          </a:bodyPr>
          <a:lstStyle/>
          <a:p>
            <a:pPr>
              <a:lnSpc>
                <a:spcPct val="130000"/>
              </a:lnSpc>
            </a:pPr>
            <a:r>
              <a:rPr lang="zh-CN" altLang="en-US" sz="2400" dirty="0">
                <a:solidFill>
                  <a:schemeClr val="tx1">
                    <a:lumMod val="65000"/>
                    <a:lumOff val="35000"/>
                  </a:schemeClr>
                </a:solidFill>
                <a:latin typeface="微软雅黑" pitchFamily="34" charset="-122"/>
                <a:ea typeface="微软雅黑" pitchFamily="34" charset="-122"/>
                <a:sym typeface="微软雅黑" pitchFamily="34" charset="-122"/>
              </a:rPr>
              <a:t>英语：四六级专业证书，以及新</a:t>
            </a:r>
            <a:r>
              <a:rPr lang="en-US" altLang="zh-CN" sz="2400" dirty="0">
                <a:solidFill>
                  <a:schemeClr val="tx1">
                    <a:lumMod val="65000"/>
                    <a:lumOff val="35000"/>
                  </a:schemeClr>
                </a:solidFill>
                <a:latin typeface="微软雅黑" pitchFamily="34" charset="-122"/>
                <a:ea typeface="微软雅黑" pitchFamily="34" charset="-122"/>
                <a:sym typeface="微软雅黑" pitchFamily="34" charset="-122"/>
              </a:rPr>
              <a:t>TOEFL120</a:t>
            </a:r>
            <a:r>
              <a:rPr lang="zh-CN" altLang="en-US" sz="2400" dirty="0">
                <a:solidFill>
                  <a:schemeClr val="tx1">
                    <a:lumMod val="65000"/>
                    <a:lumOff val="35000"/>
                  </a:schemeClr>
                </a:solidFill>
                <a:latin typeface="微软雅黑" pitchFamily="34" charset="-122"/>
                <a:ea typeface="微软雅黑" pitchFamily="34" charset="-122"/>
                <a:sym typeface="微软雅黑" pitchFamily="34" charset="-122"/>
              </a:rPr>
              <a:t>分。</a:t>
            </a:r>
            <a:endParaRPr lang="zh-CN" altLang="en-US" sz="2400" dirty="0">
              <a:solidFill>
                <a:schemeClr val="tx1">
                  <a:lumMod val="65000"/>
                  <a:lumOff val="35000"/>
                </a:schemeClr>
              </a:solidFill>
              <a:latin typeface="微软雅黑" pitchFamily="34" charset="-122"/>
              <a:ea typeface="微软雅黑" pitchFamily="34" charset="-122"/>
            </a:endParaRPr>
          </a:p>
        </p:txBody>
      </p:sp>
      <p:sp>
        <p:nvSpPr>
          <p:cNvPr id="27" name="文本框 2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321508" y="3892407"/>
            <a:ext cx="5905784" cy="572464"/>
          </a:xfrm>
          <a:prstGeom prst="rect">
            <a:avLst/>
          </a:prstGeom>
          <a:noFill/>
          <a:effectLst/>
        </p:spPr>
        <p:txBody>
          <a:bodyPr wrap="none" rtlCol="0">
            <a:spAutoFit/>
          </a:bodyPr>
          <a:lstStyle/>
          <a:p>
            <a:pPr>
              <a:lnSpc>
                <a:spcPct val="130000"/>
              </a:lnSpc>
            </a:pPr>
            <a:r>
              <a:rPr lang="zh-CN" altLang="en-US" sz="2400" dirty="0">
                <a:solidFill>
                  <a:schemeClr val="tx1">
                    <a:lumMod val="65000"/>
                    <a:lumOff val="35000"/>
                  </a:schemeClr>
                </a:solidFill>
                <a:latin typeface="微软雅黑" pitchFamily="34" charset="-122"/>
                <a:ea typeface="微软雅黑" pitchFamily="34" charset="-122"/>
              </a:rPr>
              <a:t>汉语：普通话等级水平测试</a:t>
            </a:r>
            <a:r>
              <a:rPr lang="en-US" altLang="zh-CN" sz="2400" dirty="0">
                <a:solidFill>
                  <a:schemeClr val="tx1">
                    <a:lumMod val="65000"/>
                    <a:lumOff val="35000"/>
                  </a:schemeClr>
                </a:solidFill>
                <a:latin typeface="微软雅黑" pitchFamily="34" charset="-122"/>
                <a:ea typeface="微软雅黑" pitchFamily="34" charset="-122"/>
              </a:rPr>
              <a:t>1</a:t>
            </a:r>
            <a:r>
              <a:rPr lang="zh-CN" altLang="en-US" sz="2400" dirty="0">
                <a:solidFill>
                  <a:schemeClr val="tx1">
                    <a:lumMod val="65000"/>
                    <a:lumOff val="35000"/>
                  </a:schemeClr>
                </a:solidFill>
                <a:latin typeface="微软雅黑" pitchFamily="34" charset="-122"/>
                <a:ea typeface="微软雅黑" pitchFamily="34" charset="-122"/>
              </a:rPr>
              <a:t>级甲等成绩。</a:t>
            </a:r>
          </a:p>
        </p:txBody>
      </p:sp>
      <p:sp>
        <p:nvSpPr>
          <p:cNvPr id="28" name="文本框 2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321508" y="5603566"/>
            <a:ext cx="4001416" cy="525657"/>
          </a:xfrm>
          <a:prstGeom prst="rect">
            <a:avLst/>
          </a:prstGeom>
          <a:noFill/>
          <a:effectLst/>
        </p:spPr>
        <p:txBody>
          <a:bodyPr wrap="none" rtlCol="0">
            <a:spAutoFit/>
          </a:bodyPr>
          <a:lstStyle/>
          <a:p>
            <a:pPr>
              <a:lnSpc>
                <a:spcPct val="130000"/>
              </a:lnSpc>
            </a:pPr>
            <a:r>
              <a:rPr lang="zh-CN" altLang="en-US" sz="2400" dirty="0">
                <a:solidFill>
                  <a:schemeClr val="tx1">
                    <a:lumMod val="65000"/>
                    <a:lumOff val="35000"/>
                  </a:schemeClr>
                </a:solidFill>
                <a:latin typeface="微软雅黑" pitchFamily="34" charset="-122"/>
                <a:ea typeface="微软雅黑" pitchFamily="34" charset="-122"/>
              </a:rPr>
              <a:t>日语：商务日语证书</a:t>
            </a:r>
            <a:r>
              <a:rPr lang="en-US" altLang="zh-CN" sz="2400" dirty="0">
                <a:solidFill>
                  <a:schemeClr val="tx1">
                    <a:lumMod val="65000"/>
                    <a:lumOff val="35000"/>
                  </a:schemeClr>
                </a:solidFill>
                <a:latin typeface="微软雅黑" pitchFamily="34" charset="-122"/>
                <a:ea typeface="微软雅黑" pitchFamily="34" charset="-122"/>
              </a:rPr>
              <a:t>N1</a:t>
            </a:r>
            <a:r>
              <a:rPr lang="zh-CN" altLang="en-US" sz="2400" dirty="0">
                <a:solidFill>
                  <a:schemeClr val="tx1">
                    <a:lumMod val="65000"/>
                    <a:lumOff val="35000"/>
                  </a:schemeClr>
                </a:solidFill>
                <a:latin typeface="微软雅黑" pitchFamily="34" charset="-122"/>
                <a:ea typeface="微软雅黑" pitchFamily="34" charset="-122"/>
              </a:rPr>
              <a:t>级。</a:t>
            </a:r>
          </a:p>
        </p:txBody>
      </p:sp>
    </p:spTree>
    <p:extLst>
      <p:ext uri="{BB962C8B-B14F-4D97-AF65-F5344CB8AC3E}">
        <p14:creationId xmlns:p14="http://schemas.microsoft.com/office/powerpoint/2010/main" xmlns="" val="1037284942"/>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4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decel="4000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1000" fill="hold"/>
                                        <p:tgtEl>
                                          <p:spTgt spid="26"/>
                                        </p:tgtEl>
                                        <p:attrNameLst>
                                          <p:attrName>ppt_x</p:attrName>
                                        </p:attrNameLst>
                                      </p:cBhvr>
                                      <p:tavLst>
                                        <p:tav tm="0">
                                          <p:val>
                                            <p:strVal val="1+#ppt_w/2"/>
                                          </p:val>
                                        </p:tav>
                                        <p:tav tm="100000">
                                          <p:val>
                                            <p:strVal val="#ppt_x"/>
                                          </p:val>
                                        </p:tav>
                                      </p:tavLst>
                                    </p:anim>
                                    <p:anim calcmode="lin" valueType="num">
                                      <p:cBhvr additive="base">
                                        <p:cTn id="12" dur="1000" fill="hold"/>
                                        <p:tgtEl>
                                          <p:spTgt spid="2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decel="40000"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1000" fill="hold"/>
                                        <p:tgtEl>
                                          <p:spTgt spid="15"/>
                                        </p:tgtEl>
                                        <p:attrNameLst>
                                          <p:attrName>ppt_x</p:attrName>
                                        </p:attrNameLst>
                                      </p:cBhvr>
                                      <p:tavLst>
                                        <p:tav tm="0">
                                          <p:val>
                                            <p:strVal val="0-#ppt_w/2"/>
                                          </p:val>
                                        </p:tav>
                                        <p:tav tm="100000">
                                          <p:val>
                                            <p:strVal val="#ppt_x"/>
                                          </p:val>
                                        </p:tav>
                                      </p:tavLst>
                                    </p:anim>
                                    <p:anim calcmode="lin" valueType="num">
                                      <p:cBhvr additive="base">
                                        <p:cTn id="17" dur="1000" fill="hold"/>
                                        <p:tgtEl>
                                          <p:spTgt spid="15"/>
                                        </p:tgtEl>
                                        <p:attrNameLst>
                                          <p:attrName>ppt_y</p:attrName>
                                        </p:attrNameLst>
                                      </p:cBhvr>
                                      <p:tavLst>
                                        <p:tav tm="0">
                                          <p:val>
                                            <p:strVal val="#ppt_y"/>
                                          </p:val>
                                        </p:tav>
                                        <p:tav tm="100000">
                                          <p:val>
                                            <p:strVal val="#ppt_y"/>
                                          </p:val>
                                        </p:tav>
                                      </p:tavLst>
                                    </p:anim>
                                  </p:childTnLst>
                                </p:cTn>
                              </p:par>
                              <p:par>
                                <p:cTn id="18" presetID="2" presetClass="entr" presetSubtype="2" decel="40000"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 calcmode="lin" valueType="num">
                                      <p:cBhvr additive="base">
                                        <p:cTn id="20" dur="1000" fill="hold"/>
                                        <p:tgtEl>
                                          <p:spTgt spid="27"/>
                                        </p:tgtEl>
                                        <p:attrNameLst>
                                          <p:attrName>ppt_x</p:attrName>
                                        </p:attrNameLst>
                                      </p:cBhvr>
                                      <p:tavLst>
                                        <p:tav tm="0">
                                          <p:val>
                                            <p:strVal val="1+#ppt_w/2"/>
                                          </p:val>
                                        </p:tav>
                                        <p:tav tm="100000">
                                          <p:val>
                                            <p:strVal val="#ppt_x"/>
                                          </p:val>
                                        </p:tav>
                                      </p:tavLst>
                                    </p:anim>
                                    <p:anim calcmode="lin" valueType="num">
                                      <p:cBhvr additive="base">
                                        <p:cTn id="21" dur="1000" fill="hold"/>
                                        <p:tgtEl>
                                          <p:spTgt spid="27"/>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8" decel="40000" fill="hold" nodeType="after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1000" fill="hold"/>
                                        <p:tgtEl>
                                          <p:spTgt spid="21"/>
                                        </p:tgtEl>
                                        <p:attrNameLst>
                                          <p:attrName>ppt_x</p:attrName>
                                        </p:attrNameLst>
                                      </p:cBhvr>
                                      <p:tavLst>
                                        <p:tav tm="0">
                                          <p:val>
                                            <p:strVal val="0-#ppt_w/2"/>
                                          </p:val>
                                        </p:tav>
                                        <p:tav tm="100000">
                                          <p:val>
                                            <p:strVal val="#ppt_x"/>
                                          </p:val>
                                        </p:tav>
                                      </p:tavLst>
                                    </p:anim>
                                    <p:anim calcmode="lin" valueType="num">
                                      <p:cBhvr additive="base">
                                        <p:cTn id="26" dur="1000" fill="hold"/>
                                        <p:tgtEl>
                                          <p:spTgt spid="21"/>
                                        </p:tgtEl>
                                        <p:attrNameLst>
                                          <p:attrName>ppt_y</p:attrName>
                                        </p:attrNameLst>
                                      </p:cBhvr>
                                      <p:tavLst>
                                        <p:tav tm="0">
                                          <p:val>
                                            <p:strVal val="#ppt_y"/>
                                          </p:val>
                                        </p:tav>
                                        <p:tav tm="100000">
                                          <p:val>
                                            <p:strVal val="#ppt_y"/>
                                          </p:val>
                                        </p:tav>
                                      </p:tavLst>
                                    </p:anim>
                                  </p:childTnLst>
                                </p:cTn>
                              </p:par>
                              <p:par>
                                <p:cTn id="27" presetID="2" presetClass="entr" presetSubtype="2" decel="40000"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000" fill="hold"/>
                                        <p:tgtEl>
                                          <p:spTgt spid="28"/>
                                        </p:tgtEl>
                                        <p:attrNameLst>
                                          <p:attrName>ppt_x</p:attrName>
                                        </p:attrNameLst>
                                      </p:cBhvr>
                                      <p:tavLst>
                                        <p:tav tm="0">
                                          <p:val>
                                            <p:strVal val="1+#ppt_w/2"/>
                                          </p:val>
                                        </p:tav>
                                        <p:tav tm="100000">
                                          <p:val>
                                            <p:strVal val="#ppt_x"/>
                                          </p:val>
                                        </p:tav>
                                      </p:tavLst>
                                    </p:anim>
                                    <p:anim calcmode="lin" valueType="num">
                                      <p:cBhvr additive="base">
                                        <p:cTn id="30" dur="1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941276" y="2126869"/>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flipV="1">
            <a:off x="0" y="0"/>
            <a:ext cx="1772529" cy="128016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1908" y="-1"/>
            <a:ext cx="2530278" cy="1280160"/>
          </a:xfrm>
          <a:prstGeom prst="parallelogram">
            <a:avLst>
              <a:gd name="adj" fmla="val 137256"/>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17"/>
          <p:cNvSpPr>
            <a:spLocks noChangeArrowheads="1"/>
          </p:cNvSpPr>
          <p:nvPr/>
        </p:nvSpPr>
        <p:spPr bwMode="auto">
          <a:xfrm>
            <a:off x="73002" y="79938"/>
            <a:ext cx="669925"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4000" dirty="0">
                <a:solidFill>
                  <a:srgbClr val="FEFEFE"/>
                </a:solidFill>
                <a:latin typeface="Impact" panose="020B0806030902050204" pitchFamily="34" charset="0"/>
                <a:ea typeface="FZYaoTi" panose="02010601030101010101" pitchFamily="2" charset="-122"/>
                <a:sym typeface="Impact" panose="020B0806030902050204" pitchFamily="34" charset="0"/>
              </a:rPr>
              <a:t>1.1</a:t>
            </a:r>
            <a:endParaRPr lang="zh-CN" altLang="en-US" sz="4000" dirty="0">
              <a:solidFill>
                <a:srgbClr val="FEFEFE"/>
              </a:solidFill>
              <a:latin typeface="Impact" panose="020B0806030902050204" pitchFamily="34" charset="0"/>
              <a:ea typeface="FZYaoTi" panose="02010601030101010101" pitchFamily="2" charset="-122"/>
              <a:sym typeface="Impact" panose="020B0806030902050204" pitchFamily="34" charset="0"/>
            </a:endParaRPr>
          </a:p>
        </p:txBody>
      </p:sp>
      <p:sp>
        <p:nvSpPr>
          <p:cNvPr id="44" name="矩形 43"/>
          <p:cNvSpPr/>
          <p:nvPr/>
        </p:nvSpPr>
        <p:spPr>
          <a:xfrm>
            <a:off x="-941277" y="2960152"/>
            <a:ext cx="555863" cy="83328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9"/>
          <p:cNvSpPr txBox="1"/>
          <p:nvPr/>
        </p:nvSpPr>
        <p:spPr>
          <a:xfrm>
            <a:off x="2276806" y="213323"/>
            <a:ext cx="4231347" cy="900246"/>
          </a:xfrm>
          <a:prstGeom prst="rect">
            <a:avLst/>
          </a:prstGeom>
          <a:noFill/>
        </p:spPr>
        <p:txBody>
          <a:bodyPr wrap="square" lIns="68580" tIns="34290" rIns="68580" bIns="34290" rtlCol="0">
            <a:spAutoFit/>
          </a:bodyPr>
          <a:lstStyle/>
          <a:p>
            <a:pPr marL="0" lvl="1"/>
            <a:r>
              <a:rPr lang="zh-CN" altLang="en-US" sz="5400" b="1" dirty="0" smtClean="0">
                <a:solidFill>
                  <a:srgbClr val="8DC22A"/>
                </a:solidFill>
                <a:latin typeface="微软雅黑" pitchFamily="34" charset="-122"/>
                <a:ea typeface="微软雅黑" pitchFamily="34" charset="-122"/>
              </a:rPr>
              <a:t>竞聘岗位</a:t>
            </a:r>
            <a:endParaRPr lang="zh-CN" altLang="en-US" sz="5400" b="1" dirty="0">
              <a:solidFill>
                <a:srgbClr val="8DC22A"/>
              </a:solidFill>
              <a:latin typeface="微软雅黑" pitchFamily="34" charset="-122"/>
              <a:ea typeface="微软雅黑" pitchFamily="34" charset="-122"/>
            </a:endParaRPr>
          </a:p>
        </p:txBody>
      </p:sp>
      <p:grpSp>
        <p:nvGrpSpPr>
          <p:cNvPr id="8" name="组合 7"/>
          <p:cNvGrpSpPr/>
          <p:nvPr/>
        </p:nvGrpSpPr>
        <p:grpSpPr>
          <a:xfrm>
            <a:off x="584811" y="1999558"/>
            <a:ext cx="2523949" cy="4310537"/>
            <a:chOff x="1108288" y="2186627"/>
            <a:chExt cx="2523949" cy="4310537"/>
          </a:xfrm>
        </p:grpSpPr>
        <p:sp>
          <p:nvSpPr>
            <p:cNvPr id="10" name="任意多边形 9"/>
            <p:cNvSpPr/>
            <p:nvPr/>
          </p:nvSpPr>
          <p:spPr>
            <a:xfrm>
              <a:off x="1108288" y="2186627"/>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12" name="TextBox 29"/>
            <p:cNvSpPr txBox="1"/>
            <p:nvPr/>
          </p:nvSpPr>
          <p:spPr>
            <a:xfrm>
              <a:off x="1527139" y="4283315"/>
              <a:ext cx="1686244" cy="1538883"/>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3" name="TextBox 30"/>
            <p:cNvSpPr txBox="1"/>
            <p:nvPr/>
          </p:nvSpPr>
          <p:spPr>
            <a:xfrm>
              <a:off x="1416063" y="3366930"/>
              <a:ext cx="2216171" cy="430887"/>
            </a:xfrm>
            <a:prstGeom prst="rect">
              <a:avLst/>
            </a:prstGeom>
            <a:noFill/>
          </p:spPr>
          <p:txBody>
            <a:bodyPr wrap="square" lIns="0" tIns="0" rIns="0" bIns="0" rtlCol="0">
              <a:spAutoFit/>
            </a:bodyPr>
            <a:lstStyle/>
            <a:p>
              <a:r>
                <a:rPr lang="zh-CN" altLang="en-US" sz="2800" b="1" dirty="0" smtClean="0">
                  <a:solidFill>
                    <a:schemeClr val="bg1"/>
                  </a:solidFill>
                  <a:latin typeface="微软雅黑" pitchFamily="34" charset="-122"/>
                  <a:ea typeface="微软雅黑" pitchFamily="34" charset="-122"/>
                </a:rPr>
                <a:t>请输入标题</a:t>
              </a:r>
              <a:endParaRPr lang="zh-CN" altLang="en-US" sz="2800" b="1" dirty="0">
                <a:solidFill>
                  <a:schemeClr val="bg1"/>
                </a:solidFill>
                <a:latin typeface="微软雅黑" pitchFamily="34" charset="-122"/>
                <a:ea typeface="微软雅黑" pitchFamily="34" charset="-122"/>
              </a:endParaRPr>
            </a:p>
          </p:txBody>
        </p:sp>
        <p:sp>
          <p:nvSpPr>
            <p:cNvPr id="14" name="TextBox 20"/>
            <p:cNvSpPr txBox="1"/>
            <p:nvPr/>
          </p:nvSpPr>
          <p:spPr>
            <a:xfrm>
              <a:off x="2155459" y="2551571"/>
              <a:ext cx="429605" cy="615553"/>
            </a:xfrm>
            <a:prstGeom prst="rect">
              <a:avLst/>
            </a:prstGeom>
            <a:noFill/>
          </p:spPr>
          <p:txBody>
            <a:bodyPr wrap="none" lIns="0" tIns="0" rIns="0" bIns="0" rtlCol="0">
              <a:spAutoFit/>
            </a:bodyPr>
            <a:lstStyle/>
            <a:p>
              <a:pPr algn="ctr"/>
              <a:r>
                <a:rPr lang="en-US" altLang="zh-CN" sz="4000" spc="400" dirty="0">
                  <a:solidFill>
                    <a:srgbClr val="8DC22A"/>
                  </a:solidFill>
                  <a:latin typeface="Agency FB" panose="020B0503020202020204" pitchFamily="34" charset="0"/>
                  <a:ea typeface="微软雅黑" pitchFamily="34" charset="-122"/>
                </a:rPr>
                <a:t>01</a:t>
              </a:r>
              <a:endParaRPr lang="zh-CN" altLang="en-US" sz="4000" spc="400" dirty="0">
                <a:solidFill>
                  <a:srgbClr val="8DC22A"/>
                </a:solidFill>
                <a:latin typeface="Agency FB" panose="020B0503020202020204" pitchFamily="34" charset="0"/>
                <a:ea typeface="微软雅黑" pitchFamily="34" charset="-122"/>
              </a:endParaRPr>
            </a:p>
          </p:txBody>
        </p:sp>
      </p:grpSp>
      <p:grpSp>
        <p:nvGrpSpPr>
          <p:cNvPr id="15" name="组合 14"/>
          <p:cNvGrpSpPr/>
          <p:nvPr/>
        </p:nvGrpSpPr>
        <p:grpSpPr>
          <a:xfrm>
            <a:off x="6241428" y="1999558"/>
            <a:ext cx="2523949" cy="4310537"/>
            <a:chOff x="1108288" y="2186627"/>
            <a:chExt cx="2523949" cy="4310537"/>
          </a:xfrm>
        </p:grpSpPr>
        <p:sp>
          <p:nvSpPr>
            <p:cNvPr id="16" name="任意多边形 15"/>
            <p:cNvSpPr/>
            <p:nvPr/>
          </p:nvSpPr>
          <p:spPr>
            <a:xfrm>
              <a:off x="1108288" y="2186627"/>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17" name="TextBox 29"/>
            <p:cNvSpPr txBox="1"/>
            <p:nvPr/>
          </p:nvSpPr>
          <p:spPr>
            <a:xfrm>
              <a:off x="1527139" y="4283315"/>
              <a:ext cx="1686244" cy="1538883"/>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8" name="TextBox 30"/>
            <p:cNvSpPr txBox="1"/>
            <p:nvPr/>
          </p:nvSpPr>
          <p:spPr>
            <a:xfrm>
              <a:off x="1416063" y="3366930"/>
              <a:ext cx="2216171" cy="430887"/>
            </a:xfrm>
            <a:prstGeom prst="rect">
              <a:avLst/>
            </a:prstGeom>
            <a:noFill/>
          </p:spPr>
          <p:txBody>
            <a:bodyPr wrap="square" lIns="0" tIns="0" rIns="0" bIns="0" rtlCol="0">
              <a:spAutoFit/>
            </a:bodyPr>
            <a:lstStyle/>
            <a:p>
              <a:r>
                <a:rPr lang="zh-CN" altLang="en-US" sz="2800" b="1" dirty="0" smtClean="0">
                  <a:solidFill>
                    <a:schemeClr val="bg1"/>
                  </a:solidFill>
                  <a:latin typeface="微软雅黑" pitchFamily="34" charset="-122"/>
                  <a:ea typeface="微软雅黑" pitchFamily="34" charset="-122"/>
                </a:rPr>
                <a:t>请输入标题</a:t>
              </a:r>
              <a:endParaRPr lang="zh-CN" altLang="en-US" sz="2800" b="1" dirty="0">
                <a:solidFill>
                  <a:schemeClr val="bg1"/>
                </a:solidFill>
                <a:latin typeface="微软雅黑" pitchFamily="34" charset="-122"/>
                <a:ea typeface="微软雅黑" pitchFamily="34" charset="-122"/>
              </a:endParaRPr>
            </a:p>
          </p:txBody>
        </p:sp>
        <p:sp>
          <p:nvSpPr>
            <p:cNvPr id="20" name="TextBox 20"/>
            <p:cNvSpPr txBox="1"/>
            <p:nvPr/>
          </p:nvSpPr>
          <p:spPr>
            <a:xfrm>
              <a:off x="2099354" y="2551571"/>
              <a:ext cx="541815" cy="615553"/>
            </a:xfrm>
            <a:prstGeom prst="rect">
              <a:avLst/>
            </a:prstGeom>
            <a:noFill/>
          </p:spPr>
          <p:txBody>
            <a:bodyPr wrap="none" lIns="0" tIns="0" rIns="0" bIns="0" rtlCol="0">
              <a:spAutoFit/>
            </a:bodyPr>
            <a:lstStyle/>
            <a:p>
              <a:pPr algn="ctr"/>
              <a:r>
                <a:rPr lang="en-US" altLang="zh-CN" sz="4000" spc="400" dirty="0" smtClean="0">
                  <a:solidFill>
                    <a:srgbClr val="8DC22A"/>
                  </a:solidFill>
                  <a:latin typeface="Agency FB" panose="020B0503020202020204" pitchFamily="34" charset="0"/>
                  <a:ea typeface="微软雅黑" pitchFamily="34" charset="-122"/>
                </a:rPr>
                <a:t>03</a:t>
              </a:r>
              <a:endParaRPr lang="zh-CN" altLang="en-US" sz="4000" spc="400" dirty="0">
                <a:solidFill>
                  <a:srgbClr val="8DC22A"/>
                </a:solidFill>
                <a:latin typeface="Agency FB" panose="020B0503020202020204" pitchFamily="34" charset="0"/>
                <a:ea typeface="微软雅黑" pitchFamily="34" charset="-122"/>
              </a:endParaRPr>
            </a:p>
          </p:txBody>
        </p:sp>
      </p:grpSp>
      <p:grpSp>
        <p:nvGrpSpPr>
          <p:cNvPr id="21" name="组合 20"/>
          <p:cNvGrpSpPr/>
          <p:nvPr/>
        </p:nvGrpSpPr>
        <p:grpSpPr>
          <a:xfrm>
            <a:off x="9073149" y="1999558"/>
            <a:ext cx="2523949" cy="4310537"/>
            <a:chOff x="1108288" y="2186627"/>
            <a:chExt cx="2523949" cy="4310537"/>
          </a:xfrm>
        </p:grpSpPr>
        <p:sp>
          <p:nvSpPr>
            <p:cNvPr id="22" name="任意多边形 21"/>
            <p:cNvSpPr/>
            <p:nvPr/>
          </p:nvSpPr>
          <p:spPr>
            <a:xfrm>
              <a:off x="1108288" y="2186627"/>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23" name="TextBox 29"/>
            <p:cNvSpPr txBox="1"/>
            <p:nvPr/>
          </p:nvSpPr>
          <p:spPr>
            <a:xfrm>
              <a:off x="1527139" y="4283315"/>
              <a:ext cx="1686244" cy="1538883"/>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24" name="TextBox 30"/>
            <p:cNvSpPr txBox="1"/>
            <p:nvPr/>
          </p:nvSpPr>
          <p:spPr>
            <a:xfrm>
              <a:off x="1416063" y="3366930"/>
              <a:ext cx="2216171" cy="430887"/>
            </a:xfrm>
            <a:prstGeom prst="rect">
              <a:avLst/>
            </a:prstGeom>
            <a:noFill/>
          </p:spPr>
          <p:txBody>
            <a:bodyPr wrap="square" lIns="0" tIns="0" rIns="0" bIns="0" rtlCol="0">
              <a:spAutoFit/>
            </a:bodyPr>
            <a:lstStyle/>
            <a:p>
              <a:r>
                <a:rPr lang="zh-CN" altLang="en-US" sz="2800" b="1" dirty="0" smtClean="0">
                  <a:solidFill>
                    <a:schemeClr val="bg1"/>
                  </a:solidFill>
                  <a:latin typeface="微软雅黑" pitchFamily="34" charset="-122"/>
                  <a:ea typeface="微软雅黑" pitchFamily="34" charset="-122"/>
                </a:rPr>
                <a:t>请输入标题</a:t>
              </a:r>
              <a:endParaRPr lang="zh-CN" altLang="en-US" sz="2800" b="1" dirty="0">
                <a:solidFill>
                  <a:schemeClr val="bg1"/>
                </a:solidFill>
                <a:latin typeface="微软雅黑" pitchFamily="34" charset="-122"/>
                <a:ea typeface="微软雅黑" pitchFamily="34" charset="-122"/>
              </a:endParaRPr>
            </a:p>
          </p:txBody>
        </p:sp>
        <p:sp>
          <p:nvSpPr>
            <p:cNvPr id="25" name="TextBox 20"/>
            <p:cNvSpPr txBox="1"/>
            <p:nvPr/>
          </p:nvSpPr>
          <p:spPr>
            <a:xfrm>
              <a:off x="2108972" y="2551571"/>
              <a:ext cx="522579" cy="615553"/>
            </a:xfrm>
            <a:prstGeom prst="rect">
              <a:avLst/>
            </a:prstGeom>
            <a:noFill/>
          </p:spPr>
          <p:txBody>
            <a:bodyPr wrap="none" lIns="0" tIns="0" rIns="0" bIns="0" rtlCol="0">
              <a:spAutoFit/>
            </a:bodyPr>
            <a:lstStyle/>
            <a:p>
              <a:pPr algn="ctr"/>
              <a:r>
                <a:rPr lang="en-US" altLang="zh-CN" sz="4000" spc="400" dirty="0" smtClean="0">
                  <a:solidFill>
                    <a:srgbClr val="404040"/>
                  </a:solidFill>
                  <a:latin typeface="Agency FB" panose="020B0503020202020204" pitchFamily="34" charset="0"/>
                  <a:ea typeface="微软雅黑" pitchFamily="34" charset="-122"/>
                </a:rPr>
                <a:t>04</a:t>
              </a:r>
              <a:endParaRPr lang="zh-CN" altLang="en-US" sz="4000" spc="400" dirty="0">
                <a:solidFill>
                  <a:srgbClr val="404040"/>
                </a:solidFill>
                <a:latin typeface="Agency FB" panose="020B0503020202020204" pitchFamily="34" charset="0"/>
                <a:ea typeface="微软雅黑" pitchFamily="34" charset="-122"/>
              </a:endParaRPr>
            </a:p>
          </p:txBody>
        </p:sp>
      </p:grpSp>
      <p:grpSp>
        <p:nvGrpSpPr>
          <p:cNvPr id="26" name="组合 25"/>
          <p:cNvGrpSpPr/>
          <p:nvPr/>
        </p:nvGrpSpPr>
        <p:grpSpPr>
          <a:xfrm>
            <a:off x="3409707" y="1999558"/>
            <a:ext cx="2523949" cy="4310537"/>
            <a:chOff x="1108288" y="2186627"/>
            <a:chExt cx="2523949" cy="4310537"/>
          </a:xfrm>
        </p:grpSpPr>
        <p:sp>
          <p:nvSpPr>
            <p:cNvPr id="27" name="任意多边形 26"/>
            <p:cNvSpPr/>
            <p:nvPr/>
          </p:nvSpPr>
          <p:spPr>
            <a:xfrm>
              <a:off x="1108288" y="2186627"/>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28" name="TextBox 29"/>
            <p:cNvSpPr txBox="1"/>
            <p:nvPr/>
          </p:nvSpPr>
          <p:spPr>
            <a:xfrm>
              <a:off x="1527139" y="4283315"/>
              <a:ext cx="1686244" cy="1538883"/>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29" name="TextBox 30"/>
            <p:cNvSpPr txBox="1"/>
            <p:nvPr/>
          </p:nvSpPr>
          <p:spPr>
            <a:xfrm>
              <a:off x="1416063" y="3366930"/>
              <a:ext cx="2216171" cy="430887"/>
            </a:xfrm>
            <a:prstGeom prst="rect">
              <a:avLst/>
            </a:prstGeom>
            <a:noFill/>
          </p:spPr>
          <p:txBody>
            <a:bodyPr wrap="square" lIns="0" tIns="0" rIns="0" bIns="0" rtlCol="0">
              <a:spAutoFit/>
            </a:bodyPr>
            <a:lstStyle/>
            <a:p>
              <a:r>
                <a:rPr lang="zh-CN" altLang="en-US" sz="2800" b="1" dirty="0" smtClean="0">
                  <a:solidFill>
                    <a:schemeClr val="bg1"/>
                  </a:solidFill>
                  <a:latin typeface="微软雅黑" pitchFamily="34" charset="-122"/>
                  <a:ea typeface="微软雅黑" pitchFamily="34" charset="-122"/>
                </a:rPr>
                <a:t>请输入标题</a:t>
              </a:r>
              <a:endParaRPr lang="zh-CN" altLang="en-US" sz="2800" b="1" dirty="0">
                <a:solidFill>
                  <a:schemeClr val="bg1"/>
                </a:solidFill>
                <a:latin typeface="微软雅黑" pitchFamily="34" charset="-122"/>
                <a:ea typeface="微软雅黑" pitchFamily="34" charset="-122"/>
              </a:endParaRPr>
            </a:p>
          </p:txBody>
        </p:sp>
        <p:sp>
          <p:nvSpPr>
            <p:cNvPr id="30" name="TextBox 20"/>
            <p:cNvSpPr txBox="1"/>
            <p:nvPr/>
          </p:nvSpPr>
          <p:spPr>
            <a:xfrm>
              <a:off x="2107369" y="2551571"/>
              <a:ext cx="525786" cy="615553"/>
            </a:xfrm>
            <a:prstGeom prst="rect">
              <a:avLst/>
            </a:prstGeom>
            <a:noFill/>
          </p:spPr>
          <p:txBody>
            <a:bodyPr wrap="none" lIns="0" tIns="0" rIns="0" bIns="0" rtlCol="0">
              <a:spAutoFit/>
            </a:bodyPr>
            <a:lstStyle/>
            <a:p>
              <a:pPr algn="ctr"/>
              <a:r>
                <a:rPr lang="en-US" altLang="zh-CN" sz="4000" spc="400" dirty="0" smtClean="0">
                  <a:solidFill>
                    <a:srgbClr val="404040"/>
                  </a:solidFill>
                  <a:latin typeface="Agency FB" panose="020B0503020202020204" pitchFamily="34" charset="0"/>
                  <a:ea typeface="微软雅黑" pitchFamily="34" charset="-122"/>
                </a:rPr>
                <a:t>02</a:t>
              </a:r>
              <a:endParaRPr lang="zh-CN" altLang="en-US" sz="4000" spc="400" dirty="0">
                <a:solidFill>
                  <a:srgbClr val="404040"/>
                </a:solidFill>
                <a:latin typeface="Agency FB" panose="020B0503020202020204" pitchFamily="34" charset="0"/>
                <a:ea typeface="微软雅黑" pitchFamily="34" charset="-122"/>
              </a:endParaRPr>
            </a:p>
          </p:txBody>
        </p:sp>
      </p:grpSp>
    </p:spTree>
    <p:extLst>
      <p:ext uri="{BB962C8B-B14F-4D97-AF65-F5344CB8AC3E}">
        <p14:creationId xmlns:p14="http://schemas.microsoft.com/office/powerpoint/2010/main" xmlns="" val="2529749984"/>
      </p:ext>
    </p:extLst>
  </p:cSld>
  <p:clrMapOvr>
    <a:masterClrMapping/>
  </p:clrMapOvr>
  <mc:AlternateContent xmlns:mc="http://schemas.openxmlformats.org/markup-compatibility/2006">
    <mc:Choice xmlns:p14="http://schemas.microsoft.com/office/powerpoint/2010/main" xmlns="" Requires="p14">
      <p:transition spd="slow" p14:dur="1600" advClick="0" advTm="0">
        <p14:gallery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decel="50000" fill="hold">
                                          <p:stCondLst>
                                            <p:cond delay="0"/>
                                          </p:stCondLst>
                                        </p:cTn>
                                        <p:tgtEl>
                                          <p:spTgt spid="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
                                        </p:tgtEl>
                                        <p:attrNameLst>
                                          <p:attrName>ppt_w</p:attrName>
                                        </p:attrNameLst>
                                      </p:cBhvr>
                                      <p:tavLst>
                                        <p:tav tm="0">
                                          <p:val>
                                            <p:strVal val="#ppt_w*.05"/>
                                          </p:val>
                                        </p:tav>
                                        <p:tav tm="100000">
                                          <p:val>
                                            <p:strVal val="#ppt_w"/>
                                          </p:val>
                                        </p:tav>
                                      </p:tavLst>
                                    </p:anim>
                                    <p:anim calcmode="lin" valueType="num">
                                      <p:cBhvr>
                                        <p:cTn id="10" dur="1000" fill="hold"/>
                                        <p:tgtEl>
                                          <p:spTgt spid="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
                                        </p:tgtEl>
                                      </p:cBhvr>
                                    </p:animEffect>
                                  </p:childTnLst>
                                </p:cTn>
                              </p:par>
                              <p:par>
                                <p:cTn id="15" presetID="25" presetClass="entr" presetSubtype="0" fill="hold" nodeType="withEffect">
                                  <p:stCondLst>
                                    <p:cond delay="250"/>
                                  </p:stCondLst>
                                  <p:childTnLst>
                                    <p:set>
                                      <p:cBhvr>
                                        <p:cTn id="16" dur="1" fill="hold">
                                          <p:stCondLst>
                                            <p:cond delay="0"/>
                                          </p:stCondLst>
                                        </p:cTn>
                                        <p:tgtEl>
                                          <p:spTgt spid="26"/>
                                        </p:tgtEl>
                                        <p:attrNameLst>
                                          <p:attrName>style.visibility</p:attrName>
                                        </p:attrNameLst>
                                      </p:cBhvr>
                                      <p:to>
                                        <p:strVal val="visible"/>
                                      </p:to>
                                    </p:set>
                                    <p:anim calcmode="lin" valueType="num">
                                      <p:cBhvr>
                                        <p:cTn id="17" dur="500" decel="50000" fill="hold">
                                          <p:stCondLst>
                                            <p:cond delay="0"/>
                                          </p:stCondLst>
                                        </p:cTn>
                                        <p:tgtEl>
                                          <p:spTgt spid="26"/>
                                        </p:tgtEl>
                                        <p:attrNameLst>
                                          <p:attrName>style.rotation</p:attrName>
                                        </p:attrNameLst>
                                      </p:cBhvr>
                                      <p:tavLst>
                                        <p:tav tm="0">
                                          <p:val>
                                            <p:fltVal val="-90"/>
                                          </p:val>
                                        </p:tav>
                                        <p:tav tm="100000">
                                          <p:val>
                                            <p:fltVal val="0"/>
                                          </p:val>
                                        </p:tav>
                                      </p:tavLst>
                                    </p:anim>
                                    <p:anim calcmode="lin" valueType="num">
                                      <p:cBhvr>
                                        <p:cTn id="18" dur="500" decel="50000" fill="hold">
                                          <p:stCondLst>
                                            <p:cond delay="0"/>
                                          </p:stCondLst>
                                        </p:cTn>
                                        <p:tgtEl>
                                          <p:spTgt spid="26"/>
                                        </p:tgtEl>
                                        <p:attrNameLst>
                                          <p:attrName>ppt_w</p:attrName>
                                        </p:attrNameLst>
                                      </p:cBhvr>
                                      <p:tavLst>
                                        <p:tav tm="0">
                                          <p:val>
                                            <p:strVal val="#ppt_w"/>
                                          </p:val>
                                        </p:tav>
                                        <p:tav tm="100000">
                                          <p:val>
                                            <p:strVal val="#ppt_w*.05"/>
                                          </p:val>
                                        </p:tav>
                                      </p:tavLst>
                                    </p:anim>
                                    <p:anim calcmode="lin" valueType="num">
                                      <p:cBhvr>
                                        <p:cTn id="19" dur="500" accel="50000" fill="hold">
                                          <p:stCondLst>
                                            <p:cond delay="500"/>
                                          </p:stCondLst>
                                        </p:cTn>
                                        <p:tgtEl>
                                          <p:spTgt spid="26"/>
                                        </p:tgtEl>
                                        <p:attrNameLst>
                                          <p:attrName>ppt_w</p:attrName>
                                        </p:attrNameLst>
                                      </p:cBhvr>
                                      <p:tavLst>
                                        <p:tav tm="0">
                                          <p:val>
                                            <p:strVal val="#ppt_w*.05"/>
                                          </p:val>
                                        </p:tav>
                                        <p:tav tm="100000">
                                          <p:val>
                                            <p:strVal val="#ppt_w"/>
                                          </p:val>
                                        </p:tav>
                                      </p:tavLst>
                                    </p:anim>
                                    <p:anim calcmode="lin" valueType="num">
                                      <p:cBhvr>
                                        <p:cTn id="20" dur="1000" fill="hold"/>
                                        <p:tgtEl>
                                          <p:spTgt spid="26"/>
                                        </p:tgtEl>
                                        <p:attrNameLst>
                                          <p:attrName>ppt_h</p:attrName>
                                        </p:attrNameLst>
                                      </p:cBhvr>
                                      <p:tavLst>
                                        <p:tav tm="0">
                                          <p:val>
                                            <p:strVal val="#ppt_h"/>
                                          </p:val>
                                        </p:tav>
                                        <p:tav tm="100000">
                                          <p:val>
                                            <p:strVal val="#ppt_h"/>
                                          </p:val>
                                        </p:tav>
                                      </p:tavLst>
                                    </p:anim>
                                    <p:anim calcmode="lin" valueType="num">
                                      <p:cBhvr>
                                        <p:cTn id="21" dur="500" decel="50000" fill="hold">
                                          <p:stCondLst>
                                            <p:cond delay="0"/>
                                          </p:stCondLst>
                                        </p:cTn>
                                        <p:tgtEl>
                                          <p:spTgt spid="26"/>
                                        </p:tgtEl>
                                        <p:attrNameLst>
                                          <p:attrName>ppt_x</p:attrName>
                                        </p:attrNameLst>
                                      </p:cBhvr>
                                      <p:tavLst>
                                        <p:tav tm="0">
                                          <p:val>
                                            <p:strVal val="#ppt_x+.4"/>
                                          </p:val>
                                        </p:tav>
                                        <p:tav tm="100000">
                                          <p:val>
                                            <p:strVal val="#ppt_x"/>
                                          </p:val>
                                        </p:tav>
                                      </p:tavLst>
                                    </p:anim>
                                    <p:anim calcmode="lin" valueType="num">
                                      <p:cBhvr>
                                        <p:cTn id="22" dur="500" decel="50000" fill="hold">
                                          <p:stCondLst>
                                            <p:cond delay="0"/>
                                          </p:stCondLst>
                                        </p:cTn>
                                        <p:tgtEl>
                                          <p:spTgt spid="26"/>
                                        </p:tgtEl>
                                        <p:attrNameLst>
                                          <p:attrName>ppt_y</p:attrName>
                                        </p:attrNameLst>
                                      </p:cBhvr>
                                      <p:tavLst>
                                        <p:tav tm="0">
                                          <p:val>
                                            <p:strVal val="#ppt_y-.2"/>
                                          </p:val>
                                        </p:tav>
                                        <p:tav tm="100000">
                                          <p:val>
                                            <p:strVal val="#ppt_y+.1"/>
                                          </p:val>
                                        </p:tav>
                                      </p:tavLst>
                                    </p:anim>
                                    <p:anim calcmode="lin" valueType="num">
                                      <p:cBhvr>
                                        <p:cTn id="23" dur="500" accel="50000" fill="hold">
                                          <p:stCondLst>
                                            <p:cond delay="500"/>
                                          </p:stCondLst>
                                        </p:cTn>
                                        <p:tgtEl>
                                          <p:spTgt spid="26"/>
                                        </p:tgtEl>
                                        <p:attrNameLst>
                                          <p:attrName>ppt_y</p:attrName>
                                        </p:attrNameLst>
                                      </p:cBhvr>
                                      <p:tavLst>
                                        <p:tav tm="0">
                                          <p:val>
                                            <p:strVal val="#ppt_y+.1"/>
                                          </p:val>
                                        </p:tav>
                                        <p:tav tm="100000">
                                          <p:val>
                                            <p:strVal val="#ppt_y"/>
                                          </p:val>
                                        </p:tav>
                                      </p:tavLst>
                                    </p:anim>
                                    <p:animEffect transition="in" filter="fade">
                                      <p:cBhvr>
                                        <p:cTn id="24" dur="1000" decel="50000">
                                          <p:stCondLst>
                                            <p:cond delay="0"/>
                                          </p:stCondLst>
                                        </p:cTn>
                                        <p:tgtEl>
                                          <p:spTgt spid="26"/>
                                        </p:tgtEl>
                                      </p:cBhvr>
                                    </p:animEffect>
                                  </p:childTnLst>
                                </p:cTn>
                              </p:par>
                              <p:par>
                                <p:cTn id="25" presetID="25" presetClass="entr" presetSubtype="0" fill="hold" nodeType="withEffect">
                                  <p:stCondLst>
                                    <p:cond delay="5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decel="50000" fill="hold">
                                          <p:stCondLst>
                                            <p:cond delay="0"/>
                                          </p:stCondLst>
                                        </p:cTn>
                                        <p:tgtEl>
                                          <p:spTgt spid="15"/>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15"/>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15"/>
                                        </p:tgtEl>
                                        <p:attrNameLst>
                                          <p:attrName>ppt_w</p:attrName>
                                        </p:attrNameLst>
                                      </p:cBhvr>
                                      <p:tavLst>
                                        <p:tav tm="0">
                                          <p:val>
                                            <p:strVal val="#ppt_w*.05"/>
                                          </p:val>
                                        </p:tav>
                                        <p:tav tm="100000">
                                          <p:val>
                                            <p:strVal val="#ppt_w"/>
                                          </p:val>
                                        </p:tav>
                                      </p:tavLst>
                                    </p:anim>
                                    <p:anim calcmode="lin" valueType="num">
                                      <p:cBhvr>
                                        <p:cTn id="30" dur="1000" fill="hold"/>
                                        <p:tgtEl>
                                          <p:spTgt spid="15"/>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15"/>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15"/>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15"/>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15"/>
                                        </p:tgtEl>
                                      </p:cBhvr>
                                    </p:animEffect>
                                  </p:childTnLst>
                                </p:cTn>
                              </p:par>
                              <p:par>
                                <p:cTn id="35" presetID="25" presetClass="entr" presetSubtype="0" fill="hold" nodeType="withEffect">
                                  <p:stCondLst>
                                    <p:cond delay="750"/>
                                  </p:stCondLst>
                                  <p:childTnLst>
                                    <p:set>
                                      <p:cBhvr>
                                        <p:cTn id="36" dur="1" fill="hold">
                                          <p:stCondLst>
                                            <p:cond delay="0"/>
                                          </p:stCondLst>
                                        </p:cTn>
                                        <p:tgtEl>
                                          <p:spTgt spid="21"/>
                                        </p:tgtEl>
                                        <p:attrNameLst>
                                          <p:attrName>style.visibility</p:attrName>
                                        </p:attrNameLst>
                                      </p:cBhvr>
                                      <p:to>
                                        <p:strVal val="visible"/>
                                      </p:to>
                                    </p:set>
                                    <p:anim calcmode="lin" valueType="num">
                                      <p:cBhvr>
                                        <p:cTn id="37" dur="500" decel="50000" fill="hold">
                                          <p:stCondLst>
                                            <p:cond delay="0"/>
                                          </p:stCondLst>
                                        </p:cTn>
                                        <p:tgtEl>
                                          <p:spTgt spid="21"/>
                                        </p:tgtEl>
                                        <p:attrNameLst>
                                          <p:attrName>style.rotation</p:attrName>
                                        </p:attrNameLst>
                                      </p:cBhvr>
                                      <p:tavLst>
                                        <p:tav tm="0">
                                          <p:val>
                                            <p:fltVal val="-90"/>
                                          </p:val>
                                        </p:tav>
                                        <p:tav tm="100000">
                                          <p:val>
                                            <p:fltVal val="0"/>
                                          </p:val>
                                        </p:tav>
                                      </p:tavLst>
                                    </p:anim>
                                    <p:anim calcmode="lin" valueType="num">
                                      <p:cBhvr>
                                        <p:cTn id="38" dur="500" decel="50000" fill="hold">
                                          <p:stCondLst>
                                            <p:cond delay="0"/>
                                          </p:stCondLst>
                                        </p:cTn>
                                        <p:tgtEl>
                                          <p:spTgt spid="21"/>
                                        </p:tgtEl>
                                        <p:attrNameLst>
                                          <p:attrName>ppt_w</p:attrName>
                                        </p:attrNameLst>
                                      </p:cBhvr>
                                      <p:tavLst>
                                        <p:tav tm="0">
                                          <p:val>
                                            <p:strVal val="#ppt_w"/>
                                          </p:val>
                                        </p:tav>
                                        <p:tav tm="100000">
                                          <p:val>
                                            <p:strVal val="#ppt_w*.05"/>
                                          </p:val>
                                        </p:tav>
                                      </p:tavLst>
                                    </p:anim>
                                    <p:anim calcmode="lin" valueType="num">
                                      <p:cBhvr>
                                        <p:cTn id="39" dur="500" accel="50000" fill="hold">
                                          <p:stCondLst>
                                            <p:cond delay="500"/>
                                          </p:stCondLst>
                                        </p:cTn>
                                        <p:tgtEl>
                                          <p:spTgt spid="21"/>
                                        </p:tgtEl>
                                        <p:attrNameLst>
                                          <p:attrName>ppt_w</p:attrName>
                                        </p:attrNameLst>
                                      </p:cBhvr>
                                      <p:tavLst>
                                        <p:tav tm="0">
                                          <p:val>
                                            <p:strVal val="#ppt_w*.05"/>
                                          </p:val>
                                        </p:tav>
                                        <p:tav tm="100000">
                                          <p:val>
                                            <p:strVal val="#ppt_w"/>
                                          </p:val>
                                        </p:tav>
                                      </p:tavLst>
                                    </p:anim>
                                    <p:anim calcmode="lin" valueType="num">
                                      <p:cBhvr>
                                        <p:cTn id="40" dur="1000" fill="hold"/>
                                        <p:tgtEl>
                                          <p:spTgt spid="21"/>
                                        </p:tgtEl>
                                        <p:attrNameLst>
                                          <p:attrName>ppt_h</p:attrName>
                                        </p:attrNameLst>
                                      </p:cBhvr>
                                      <p:tavLst>
                                        <p:tav tm="0">
                                          <p:val>
                                            <p:strVal val="#ppt_h"/>
                                          </p:val>
                                        </p:tav>
                                        <p:tav tm="100000">
                                          <p:val>
                                            <p:strVal val="#ppt_h"/>
                                          </p:val>
                                        </p:tav>
                                      </p:tavLst>
                                    </p:anim>
                                    <p:anim calcmode="lin" valueType="num">
                                      <p:cBhvr>
                                        <p:cTn id="41" dur="500" decel="50000" fill="hold">
                                          <p:stCondLst>
                                            <p:cond delay="0"/>
                                          </p:stCondLst>
                                        </p:cTn>
                                        <p:tgtEl>
                                          <p:spTgt spid="21"/>
                                        </p:tgtEl>
                                        <p:attrNameLst>
                                          <p:attrName>ppt_x</p:attrName>
                                        </p:attrNameLst>
                                      </p:cBhvr>
                                      <p:tavLst>
                                        <p:tav tm="0">
                                          <p:val>
                                            <p:strVal val="#ppt_x+.4"/>
                                          </p:val>
                                        </p:tav>
                                        <p:tav tm="100000">
                                          <p:val>
                                            <p:strVal val="#ppt_x"/>
                                          </p:val>
                                        </p:tav>
                                      </p:tavLst>
                                    </p:anim>
                                    <p:anim calcmode="lin" valueType="num">
                                      <p:cBhvr>
                                        <p:cTn id="42" dur="500" decel="50000" fill="hold">
                                          <p:stCondLst>
                                            <p:cond delay="0"/>
                                          </p:stCondLst>
                                        </p:cTn>
                                        <p:tgtEl>
                                          <p:spTgt spid="21"/>
                                        </p:tgtEl>
                                        <p:attrNameLst>
                                          <p:attrName>ppt_y</p:attrName>
                                        </p:attrNameLst>
                                      </p:cBhvr>
                                      <p:tavLst>
                                        <p:tav tm="0">
                                          <p:val>
                                            <p:strVal val="#ppt_y-.2"/>
                                          </p:val>
                                        </p:tav>
                                        <p:tav tm="100000">
                                          <p:val>
                                            <p:strVal val="#ppt_y+.1"/>
                                          </p:val>
                                        </p:tav>
                                      </p:tavLst>
                                    </p:anim>
                                    <p:anim calcmode="lin" valueType="num">
                                      <p:cBhvr>
                                        <p:cTn id="43" dur="500" accel="50000" fill="hold">
                                          <p:stCondLst>
                                            <p:cond delay="500"/>
                                          </p:stCondLst>
                                        </p:cTn>
                                        <p:tgtEl>
                                          <p:spTgt spid="21"/>
                                        </p:tgtEl>
                                        <p:attrNameLst>
                                          <p:attrName>ppt_y</p:attrName>
                                        </p:attrNameLst>
                                      </p:cBhvr>
                                      <p:tavLst>
                                        <p:tav tm="0">
                                          <p:val>
                                            <p:strVal val="#ppt_y+.1"/>
                                          </p:val>
                                        </p:tav>
                                        <p:tav tm="100000">
                                          <p:val>
                                            <p:strVal val="#ppt_y"/>
                                          </p:val>
                                        </p:tav>
                                      </p:tavLst>
                                    </p:anim>
                                    <p:animEffect transition="in" filter="fade">
                                      <p:cBhvr>
                                        <p:cTn id="44" dur="1000" decel="50000">
                                          <p:stCondLst>
                                            <p:cond delay="0"/>
                                          </p:stCondLst>
                                        </p:cTn>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sp>
        <p:nvSpPr>
          <p:cNvPr id="11" name="矩形 10"/>
          <p:cNvSpPr/>
          <p:nvPr/>
        </p:nvSpPr>
        <p:spPr>
          <a:xfrm>
            <a:off x="4598911" y="-1071563"/>
            <a:ext cx="555863" cy="833283"/>
          </a:xfrm>
          <a:prstGeom prst="rect">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154774" y="-1071563"/>
            <a:ext cx="555863" cy="83328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a:off x="-10580" y="0"/>
            <a:ext cx="9872030" cy="6858000"/>
          </a:xfrm>
          <a:custGeom>
            <a:avLst/>
            <a:gdLst>
              <a:gd name="connsiteX0" fmla="*/ 0 w 9872030"/>
              <a:gd name="connsiteY0" fmla="*/ 0 h 6858000"/>
              <a:gd name="connsiteX1" fmla="*/ 4962405 w 9872030"/>
              <a:gd name="connsiteY1" fmla="*/ 0 h 6858000"/>
              <a:gd name="connsiteX2" fmla="*/ 9872030 w 9872030"/>
              <a:gd name="connsiteY2" fmla="*/ 6858000 h 6858000"/>
              <a:gd name="connsiteX3" fmla="*/ 4835797 w 9872030"/>
              <a:gd name="connsiteY3" fmla="*/ 6858000 h 6858000"/>
              <a:gd name="connsiteX4" fmla="*/ 4825273 w 9872030"/>
              <a:gd name="connsiteY4" fmla="*/ 6843300 h 6858000"/>
              <a:gd name="connsiteX5" fmla="*/ 4899101 w 9872030"/>
              <a:gd name="connsiteY5" fmla="*/ 68433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2030" h="6858000">
                <a:moveTo>
                  <a:pt x="0" y="0"/>
                </a:moveTo>
                <a:lnTo>
                  <a:pt x="4962405" y="0"/>
                </a:lnTo>
                <a:lnTo>
                  <a:pt x="9872030" y="6858000"/>
                </a:lnTo>
                <a:lnTo>
                  <a:pt x="4835797" y="6858000"/>
                </a:lnTo>
                <a:lnTo>
                  <a:pt x="4825273" y="6843300"/>
                </a:lnTo>
                <a:lnTo>
                  <a:pt x="4899101" y="6843300"/>
                </a:lnTo>
                <a:close/>
              </a:path>
            </a:pathLst>
          </a:cu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a:off x="0" y="0"/>
            <a:ext cx="4923692" cy="6858000"/>
          </a:xfrm>
          <a:prstGeom prst="rtTriangle">
            <a:avLst/>
          </a:prstGeom>
          <a:solidFill>
            <a:srgbClr val="8DC2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2461845" y="0"/>
            <a:ext cx="4965895" cy="6884242"/>
            <a:chOff x="2494609" y="1"/>
            <a:chExt cx="5073809" cy="7033844"/>
          </a:xfrm>
          <a:solidFill>
            <a:srgbClr val="0D0D0D">
              <a:alpha val="50000"/>
            </a:srgbClr>
          </a:solidFill>
        </p:grpSpPr>
        <p:sp>
          <p:nvSpPr>
            <p:cNvPr id="7" name="等腰三角形 6"/>
            <p:cNvSpPr/>
            <p:nvPr/>
          </p:nvSpPr>
          <p:spPr>
            <a:xfrm>
              <a:off x="2494609" y="1"/>
              <a:ext cx="5073809" cy="351692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flipV="1">
              <a:off x="2494609" y="3516923"/>
              <a:ext cx="5073809" cy="351692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p:cNvSpPr txBox="1"/>
          <p:nvPr/>
        </p:nvSpPr>
        <p:spPr>
          <a:xfrm flipH="1">
            <a:off x="915384" y="4274361"/>
            <a:ext cx="1717137" cy="1862048"/>
          </a:xfrm>
          <a:prstGeom prst="rect">
            <a:avLst/>
          </a:prstGeom>
          <a:noFill/>
        </p:spPr>
        <p:txBody>
          <a:bodyPr wrap="none" rtlCol="0">
            <a:spAutoFit/>
          </a:bodyPr>
          <a:lstStyle/>
          <a:p>
            <a:r>
              <a:rPr lang="en-US" altLang="zh-CN" sz="11500" b="1" dirty="0" smtClean="0">
                <a:solidFill>
                  <a:schemeClr val="bg1"/>
                </a:solidFill>
                <a:latin typeface="Impact" panose="020B0806030902050204" pitchFamily="34" charset="0"/>
              </a:rPr>
              <a:t>02</a:t>
            </a:r>
            <a:endParaRPr lang="zh-CN" altLang="en-US" sz="11500" b="1" dirty="0">
              <a:solidFill>
                <a:schemeClr val="bg1"/>
              </a:solidFill>
              <a:latin typeface="Impact" panose="020B0806030902050204" pitchFamily="34" charset="0"/>
            </a:endParaRPr>
          </a:p>
        </p:txBody>
      </p:sp>
      <p:sp>
        <p:nvSpPr>
          <p:cNvPr id="10" name="文本框 34"/>
          <p:cNvSpPr>
            <a:spLocks noChangeArrowheads="1"/>
          </p:cNvSpPr>
          <p:nvPr/>
        </p:nvSpPr>
        <p:spPr bwMode="auto">
          <a:xfrm>
            <a:off x="8114201" y="1579684"/>
            <a:ext cx="3262432" cy="1015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spcBef>
                <a:spcPts val="500"/>
              </a:spcBef>
              <a:defRPr/>
            </a:pPr>
            <a:r>
              <a:rPr lang="zh-CN" altLang="en-US" sz="6000" b="1" kern="100" dirty="0">
                <a:solidFill>
                  <a:srgbClr val="8DC22A"/>
                </a:solidFill>
                <a:latin typeface="微软雅黑" panose="020B0503020204020204" pitchFamily="34" charset="-122"/>
                <a:ea typeface="微软雅黑" panose="020B0503020204020204" pitchFamily="34" charset="-122"/>
                <a:cs typeface="Times New Roman" panose="02020603050405020304" pitchFamily="18" charset="0"/>
              </a:rPr>
              <a:t>岗位认知</a:t>
            </a:r>
          </a:p>
        </p:txBody>
      </p:sp>
      <p:sp>
        <p:nvSpPr>
          <p:cNvPr id="13" name="直接连接符 35"/>
          <p:cNvSpPr>
            <a:spLocks noChangeShapeType="1"/>
          </p:cNvSpPr>
          <p:nvPr/>
        </p:nvSpPr>
        <p:spPr bwMode="auto">
          <a:xfrm rot="5400000">
            <a:off x="9646199" y="931984"/>
            <a:ext cx="0" cy="3600450"/>
          </a:xfrm>
          <a:prstGeom prst="line">
            <a:avLst/>
          </a:prstGeom>
          <a:noFill/>
          <a:ln w="12700" cap="flat" cmpd="sng">
            <a:solidFill>
              <a:srgbClr val="0D0D0D"/>
            </a:solidFill>
            <a:bevel/>
            <a:headEnd/>
            <a:tailEnd/>
          </a:ln>
          <a:extLst>
            <a:ext uri="{909E8E84-426E-40DD-AFC4-6F175D3DCCD1}">
              <a14:hiddenFill xmlns:a14="http://schemas.microsoft.com/office/drawing/2010/main" xmlns="">
                <a:noFill/>
              </a14:hiddenFill>
            </a:ext>
          </a:extLst>
        </p:spPr>
        <p:txBody>
          <a:bodyPr/>
          <a:lstStyle/>
          <a:p>
            <a:endParaRPr lang="zh-CN" altLang="en-US"/>
          </a:p>
        </p:txBody>
      </p:sp>
      <p:sp>
        <p:nvSpPr>
          <p:cNvPr id="14" name="直接连接符 36"/>
          <p:cNvSpPr>
            <a:spLocks noChangeShapeType="1"/>
          </p:cNvSpPr>
          <p:nvPr/>
        </p:nvSpPr>
        <p:spPr bwMode="auto">
          <a:xfrm rot="5400000">
            <a:off x="9645405" y="-361034"/>
            <a:ext cx="1587" cy="3600450"/>
          </a:xfrm>
          <a:prstGeom prst="line">
            <a:avLst/>
          </a:prstGeom>
          <a:noFill/>
          <a:ln w="12700" cap="flat" cmpd="sng">
            <a:solidFill>
              <a:srgbClr val="0D0D0D"/>
            </a:solidFill>
            <a:bevel/>
            <a:headEnd/>
            <a:tailEnd/>
          </a:ln>
          <a:extLst>
            <a:ext uri="{909E8E84-426E-40DD-AFC4-6F175D3DCCD1}">
              <a14:hiddenFill xmlns:a14="http://schemas.microsoft.com/office/drawing/2010/main" xmlns="">
                <a:noFill/>
              </a14:hiddenFill>
            </a:ext>
          </a:extLst>
        </p:spPr>
        <p:txBody>
          <a:bodyPr/>
          <a:lstStyle/>
          <a:p>
            <a:endParaRPr lang="zh-CN" altLang="en-US"/>
          </a:p>
        </p:txBody>
      </p:sp>
    </p:spTree>
    <p:extLst>
      <p:ext uri="{BB962C8B-B14F-4D97-AF65-F5344CB8AC3E}">
        <p14:creationId xmlns:p14="http://schemas.microsoft.com/office/powerpoint/2010/main" xmlns="" val="1111119874"/>
      </p:ext>
    </p:extLst>
  </p:cSld>
  <p:clrMapOvr>
    <a:masterClrMapping/>
  </p:clrMapOvr>
  <mc:AlternateContent xmlns:mc="http://schemas.openxmlformats.org/markup-compatibility/2006">
    <mc:Choice xmlns:p14="http://schemas.microsoft.com/office/powerpoint/2010/main" xmlns=""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750" fill="hold"/>
                                        <p:tgtEl>
                                          <p:spTgt spid="5"/>
                                        </p:tgtEl>
                                        <p:attrNameLst>
                                          <p:attrName>ppt_x</p:attrName>
                                        </p:attrNameLst>
                                      </p:cBhvr>
                                      <p:tavLst>
                                        <p:tav tm="0">
                                          <p:val>
                                            <p:strVal val="0-#ppt_w/2"/>
                                          </p:val>
                                        </p:tav>
                                        <p:tav tm="100000">
                                          <p:val>
                                            <p:strVal val="#ppt_x"/>
                                          </p:val>
                                        </p:tav>
                                      </p:tavLst>
                                    </p:anim>
                                    <p:anim calcmode="lin" valueType="num">
                                      <p:cBhvr additive="base">
                                        <p:cTn id="12" dur="75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750" fill="hold"/>
                                        <p:tgtEl>
                                          <p:spTgt spid="6"/>
                                        </p:tgtEl>
                                        <p:attrNameLst>
                                          <p:attrName>ppt_x</p:attrName>
                                        </p:attrNameLst>
                                      </p:cBhvr>
                                      <p:tavLst>
                                        <p:tav tm="0">
                                          <p:val>
                                            <p:strVal val="#ppt_x"/>
                                          </p:val>
                                        </p:tav>
                                        <p:tav tm="100000">
                                          <p:val>
                                            <p:strVal val="#ppt_x"/>
                                          </p:val>
                                        </p:tav>
                                      </p:tavLst>
                                    </p:anim>
                                    <p:anim calcmode="lin" valueType="num">
                                      <p:cBhvr additive="base">
                                        <p:cTn id="16" dur="750" fill="hold"/>
                                        <p:tgtEl>
                                          <p:spTgt spid="6"/>
                                        </p:tgtEl>
                                        <p:attrNameLst>
                                          <p:attrName>ppt_y</p:attrName>
                                        </p:attrNameLst>
                                      </p:cBhvr>
                                      <p:tavLst>
                                        <p:tav tm="0">
                                          <p:val>
                                            <p:strVal val="0-#ppt_h/2"/>
                                          </p:val>
                                        </p:tav>
                                        <p:tav tm="100000">
                                          <p:val>
                                            <p:strVal val="#ppt_y"/>
                                          </p:val>
                                        </p:tav>
                                      </p:tavLst>
                                    </p:anim>
                                  </p:childTnLst>
                                </p:cTn>
                              </p:par>
                            </p:childTnLst>
                          </p:cTn>
                        </p:par>
                        <p:par>
                          <p:cTn id="17" fill="hold">
                            <p:stCondLst>
                              <p:cond delay="1750"/>
                            </p:stCondLst>
                            <p:childTnLst>
                              <p:par>
                                <p:cTn id="18" presetID="56" presetClass="entr" presetSubtype="0" fill="hold" grpId="0" nodeType="afterEffect">
                                  <p:stCondLst>
                                    <p:cond delay="0"/>
                                  </p:stCondLst>
                                  <p:iterate type="lt">
                                    <p:tmPct val="10000"/>
                                  </p:iterate>
                                  <p:childTnLst>
                                    <p:set>
                                      <p:cBhvr>
                                        <p:cTn id="19" dur="1" fill="hold">
                                          <p:stCondLst>
                                            <p:cond delay="0"/>
                                          </p:stCondLst>
                                        </p:cTn>
                                        <p:tgtEl>
                                          <p:spTgt spid="9"/>
                                        </p:tgtEl>
                                        <p:attrNameLst>
                                          <p:attrName>style.visibility</p:attrName>
                                        </p:attrNameLst>
                                      </p:cBhvr>
                                      <p:to>
                                        <p:strVal val="visible"/>
                                      </p:to>
                                    </p:set>
                                    <p:anim by="(-#ppt_w*2)" calcmode="lin" valueType="num">
                                      <p:cBhvr rctx="PPT">
                                        <p:cTn id="20" dur="500" autoRev="1" fill="hold">
                                          <p:stCondLst>
                                            <p:cond delay="0"/>
                                          </p:stCondLst>
                                        </p:cTn>
                                        <p:tgtEl>
                                          <p:spTgt spid="9"/>
                                        </p:tgtEl>
                                        <p:attrNameLst>
                                          <p:attrName>ppt_w</p:attrName>
                                        </p:attrNameLst>
                                      </p:cBhvr>
                                    </p:anim>
                                    <p:anim by="(#ppt_w*0.50)" calcmode="lin" valueType="num">
                                      <p:cBhvr>
                                        <p:cTn id="21" dur="500" decel="50000" autoRev="1" fill="hold">
                                          <p:stCondLst>
                                            <p:cond delay="0"/>
                                          </p:stCondLst>
                                        </p:cTn>
                                        <p:tgtEl>
                                          <p:spTgt spid="9"/>
                                        </p:tgtEl>
                                        <p:attrNameLst>
                                          <p:attrName>ppt_x</p:attrName>
                                        </p:attrNameLst>
                                      </p:cBhvr>
                                    </p:anim>
                                    <p:anim from="(-#ppt_h/2)" to="(#ppt_y)" calcmode="lin" valueType="num">
                                      <p:cBhvr>
                                        <p:cTn id="22" dur="1000" fill="hold">
                                          <p:stCondLst>
                                            <p:cond delay="0"/>
                                          </p:stCondLst>
                                        </p:cTn>
                                        <p:tgtEl>
                                          <p:spTgt spid="9"/>
                                        </p:tgtEl>
                                        <p:attrNameLst>
                                          <p:attrName>ppt_y</p:attrName>
                                        </p:attrNameLst>
                                      </p:cBhvr>
                                    </p:anim>
                                    <p:animRot by="21600000">
                                      <p:cBhvr>
                                        <p:cTn id="23" dur="1000" fill="hold">
                                          <p:stCondLst>
                                            <p:cond delay="0"/>
                                          </p:stCondLst>
                                        </p:cTn>
                                        <p:tgtEl>
                                          <p:spTgt spid="9"/>
                                        </p:tgtEl>
                                        <p:attrNameLst>
                                          <p:attrName>r</p:attrName>
                                        </p:attrNameLst>
                                      </p:cBhvr>
                                    </p:animRot>
                                  </p:childTnLst>
                                </p:cTn>
                              </p:par>
                            </p:childTnLst>
                          </p:cTn>
                        </p:par>
                        <p:par>
                          <p:cTn id="24" fill="hold">
                            <p:stCondLst>
                              <p:cond delay="2850"/>
                            </p:stCondLst>
                            <p:childTnLst>
                              <p:par>
                                <p:cTn id="25" presetID="16" presetClass="entr" presetSubtype="37"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arn(outVertical)">
                                      <p:cBhvr>
                                        <p:cTn id="27" dur="500"/>
                                        <p:tgtEl>
                                          <p:spTgt spid="14"/>
                                        </p:tgtEl>
                                      </p:cBhvr>
                                    </p:animEffect>
                                  </p:childTnLst>
                                </p:cTn>
                              </p:par>
                              <p:par>
                                <p:cTn id="28" presetID="16" presetClass="entr" presetSubtype="37"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barn(outVertical)">
                                      <p:cBhvr>
                                        <p:cTn id="30" dur="500"/>
                                        <p:tgtEl>
                                          <p:spTgt spid="13"/>
                                        </p:tgtEl>
                                      </p:cBhvr>
                                    </p:animEffect>
                                  </p:childTnLst>
                                </p:cTn>
                              </p:par>
                            </p:childTnLst>
                          </p:cTn>
                        </p:par>
                        <p:par>
                          <p:cTn id="31" fill="hold">
                            <p:stCondLst>
                              <p:cond delay="3350"/>
                            </p:stCondLst>
                            <p:childTnLst>
                              <p:par>
                                <p:cTn id="32" presetID="53" presetClass="entr" presetSubtype="16"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1000" fill="hold"/>
                                        <p:tgtEl>
                                          <p:spTgt spid="10"/>
                                        </p:tgtEl>
                                        <p:attrNameLst>
                                          <p:attrName>ppt_w</p:attrName>
                                        </p:attrNameLst>
                                      </p:cBhvr>
                                      <p:tavLst>
                                        <p:tav tm="0">
                                          <p:val>
                                            <p:fltVal val="0"/>
                                          </p:val>
                                        </p:tav>
                                        <p:tav tm="100000">
                                          <p:val>
                                            <p:strVal val="#ppt_w"/>
                                          </p:val>
                                        </p:tav>
                                      </p:tavLst>
                                    </p:anim>
                                    <p:anim calcmode="lin" valueType="num">
                                      <p:cBhvr>
                                        <p:cTn id="35" dur="1000" fill="hold"/>
                                        <p:tgtEl>
                                          <p:spTgt spid="10"/>
                                        </p:tgtEl>
                                        <p:attrNameLst>
                                          <p:attrName>ppt_h</p:attrName>
                                        </p:attrNameLst>
                                      </p:cBhvr>
                                      <p:tavLst>
                                        <p:tav tm="0">
                                          <p:val>
                                            <p:fltVal val="0"/>
                                          </p:val>
                                        </p:tav>
                                        <p:tav tm="100000">
                                          <p:val>
                                            <p:strVal val="#ppt_h"/>
                                          </p:val>
                                        </p:tav>
                                      </p:tavLst>
                                    </p:anim>
                                    <p:animEffect transition="in" filter="fade">
                                      <p:cBhvr>
                                        <p:cTn id="3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9" grpId="0"/>
      <p:bldP spid="10" grpId="0"/>
      <p:bldP spid="13" grpId="0" animBg="1"/>
      <p:bldP spid="1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绿黑岗位竞聘"/>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TotalTime>
  <Words>2645</Words>
  <Application>Microsoft Office PowerPoint</Application>
  <PresentationFormat>自定义</PresentationFormat>
  <Paragraphs>306</Paragraphs>
  <Slides>27</Slides>
  <Notes>27</Notes>
  <HiddenSlides>0</HiddenSlides>
  <MMClips>1</MMClips>
  <ScaleCrop>false</ScaleCrop>
  <HeadingPairs>
    <vt:vector size="4" baseType="variant">
      <vt:variant>
        <vt:lpstr>主题</vt:lpstr>
      </vt:variant>
      <vt:variant>
        <vt:i4>1</vt:i4>
      </vt:variant>
      <vt:variant>
        <vt:lpstr>幻灯片标题</vt:lpstr>
      </vt:variant>
      <vt:variant>
        <vt:i4>27</vt:i4>
      </vt:variant>
    </vt:vector>
  </HeadingPairs>
  <TitlesOfParts>
    <vt:vector size="28"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绿黑岗位竞聘</dc:title>
  <dc:creator>PC</dc:creator>
  <cp:lastModifiedBy>Administrator</cp:lastModifiedBy>
  <cp:revision>191</cp:revision>
  <dcterms:created xsi:type="dcterms:W3CDTF">2015-10-29T02:00:36Z</dcterms:created>
  <dcterms:modified xsi:type="dcterms:W3CDTF">2017-07-10T05:08:32Z</dcterms:modified>
</cp:coreProperties>
</file>

<file path=docProps/thumbnail.jpeg>
</file>